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69" r:id="rId1"/>
  </p:sldMasterIdLst>
  <p:sldIdLst>
    <p:sldId id="256" r:id="rId2"/>
    <p:sldId id="257" r:id="rId3"/>
    <p:sldId id="261" r:id="rId4"/>
    <p:sldId id="262" r:id="rId5"/>
    <p:sldId id="263" r:id="rId6"/>
    <p:sldId id="267" r:id="rId7"/>
    <p:sldId id="265" r:id="rId8"/>
    <p:sldId id="259" r:id="rId9"/>
    <p:sldId id="266" r:id="rId10"/>
    <p:sldId id="26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0" d="100"/>
          <a:sy n="70" d="100"/>
        </p:scale>
        <p:origin x="660"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8.png"/><Relationship Id="rId4" Type="http://schemas.openxmlformats.org/officeDocument/2006/relationships/image" Target="../media/image9.svg"/><Relationship Id="rId9" Type="http://schemas.openxmlformats.org/officeDocument/2006/relationships/image" Target="../media/image10.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8.png"/><Relationship Id="rId4" Type="http://schemas.openxmlformats.org/officeDocument/2006/relationships/image" Target="../media/image9.svg"/><Relationship Id="rId9"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iconchunking_colorful2">
  <dgm:title val="iconchunking_colorful2"/>
  <dgm:desc val="iconchunking_colorful2"/>
  <dgm:catLst>
    <dgm:cat type="Other" pri="2"/>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bg1"/>
    </dgm:fillClrLst>
    <dgm:linClrLst meth="repeat">
      <a:schemeClr val="lt1">
        <a:alpha val="0"/>
      </a:schemeClr>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a:lstStyle/>
        <a:p>
          <a:endParaRPr lang="en-US"/>
        </a:p>
      </dgm:t>
    </dgm:pt>
    <dgm:pt modelId="{AAC263CB-8256-4B03-92FE-1622698FB3E9}">
      <dgm:prSet/>
      <dgm:spPr/>
      <dgm:t>
        <a:bodyPr/>
        <a:lstStyle/>
        <a:p>
          <a:pPr>
            <a:lnSpc>
              <a:spcPct val="100000"/>
            </a:lnSpc>
          </a:pPr>
          <a:r>
            <a:rPr lang="en-US" dirty="0" smtClean="0"/>
            <a:t>TFT monitor 14inch</a:t>
          </a:r>
          <a:endParaRPr lang="en-US" dirty="0"/>
        </a:p>
      </dgm:t>
    </dgm:pt>
    <dgm:pt modelId="{0BEED663-FC38-4EAD-940F-4C475D2C87DB}" type="parTrans" cxnId="{C5E94186-9CB6-4C42-92B3-C546CC53A7B9}">
      <dgm:prSet/>
      <dgm:spPr/>
      <dgm:t>
        <a:bodyPr/>
        <a:lstStyle/>
        <a:p>
          <a:endParaRPr lang="en-US"/>
        </a:p>
      </dgm:t>
    </dgm:pt>
    <dgm:pt modelId="{808B76D0-8EC7-469A-93AC-7A6017188A9D}" type="sibTrans" cxnId="{C5E94186-9CB6-4C42-92B3-C546CC53A7B9}">
      <dgm:prSet/>
      <dgm:spPr/>
      <dgm:t>
        <a:bodyPr/>
        <a:lstStyle/>
        <a:p>
          <a:endParaRPr lang="en-US"/>
        </a:p>
      </dgm:t>
    </dgm:pt>
    <dgm:pt modelId="{93A6A030-ABAB-4EFA-B539-0FDB3E07C1EF}">
      <dgm:prSet/>
      <dgm:spPr/>
      <dgm:t>
        <a:bodyPr/>
        <a:lstStyle/>
        <a:p>
          <a:pPr>
            <a:lnSpc>
              <a:spcPct val="100000"/>
            </a:lnSpc>
          </a:pPr>
          <a:r>
            <a:rPr lang="en-US" dirty="0" smtClean="0"/>
            <a:t>Wooden frame</a:t>
          </a:r>
          <a:endParaRPr lang="en-US" dirty="0"/>
        </a:p>
      </dgm:t>
    </dgm:pt>
    <dgm:pt modelId="{3D674B97-6DC6-4A12-85BA-0976D3064237}" type="parTrans" cxnId="{4B40C8DC-6B57-4F5B-8440-7241C649700B}">
      <dgm:prSet/>
      <dgm:spPr/>
      <dgm:t>
        <a:bodyPr/>
        <a:lstStyle/>
        <a:p>
          <a:endParaRPr lang="en-US"/>
        </a:p>
      </dgm:t>
    </dgm:pt>
    <dgm:pt modelId="{BFE0749E-E343-4A6F-BD09-2810EE6B4BD7}" type="sibTrans" cxnId="{4B40C8DC-6B57-4F5B-8440-7241C649700B}">
      <dgm:prSet/>
      <dgm:spPr/>
      <dgm:t>
        <a:bodyPr/>
        <a:lstStyle/>
        <a:p>
          <a:endParaRPr lang="en-US"/>
        </a:p>
      </dgm:t>
    </dgm:pt>
    <dgm:pt modelId="{76D56F19-2708-49DB-8F92-D8AC45F23A9A}">
      <dgm:prSet/>
      <dgm:spPr/>
      <dgm:t>
        <a:bodyPr/>
        <a:lstStyle/>
        <a:p>
          <a:pPr>
            <a:lnSpc>
              <a:spcPct val="100000"/>
            </a:lnSpc>
          </a:pPr>
          <a:r>
            <a:rPr lang="en-US" dirty="0" smtClean="0"/>
            <a:t>APIs</a:t>
          </a:r>
          <a:endParaRPr lang="en-US" dirty="0"/>
        </a:p>
      </dgm:t>
    </dgm:pt>
    <dgm:pt modelId="{9D5610C2-0A12-494A-AC46-8DD17C08B09F}" type="parTrans" cxnId="{32E90211-17E0-4DDF-9274-DD3E46D811B8}">
      <dgm:prSet/>
      <dgm:spPr/>
      <dgm:t>
        <a:bodyPr/>
        <a:lstStyle/>
        <a:p>
          <a:endParaRPr lang="en-US"/>
        </a:p>
      </dgm:t>
    </dgm:pt>
    <dgm:pt modelId="{EC8965A1-F755-4945-8AAC-DCF1F68F011E}" type="sibTrans" cxnId="{32E90211-17E0-4DDF-9274-DD3E46D811B8}">
      <dgm:prSet/>
      <dgm:spPr/>
      <dgm:t>
        <a:bodyPr/>
        <a:lstStyle/>
        <a:p>
          <a:endParaRPr lang="en-US"/>
        </a:p>
      </dgm:t>
    </dgm:pt>
    <dgm:pt modelId="{4E8D2E69-0173-4BD3-B96A-7A9C5DD12B47}">
      <dgm:prSet/>
      <dgm:spPr/>
      <dgm:t>
        <a:bodyPr/>
        <a:lstStyle/>
        <a:p>
          <a:pPr>
            <a:lnSpc>
              <a:spcPct val="100000"/>
            </a:lnSpc>
          </a:pPr>
          <a:r>
            <a:rPr lang="en-US" dirty="0" smtClean="0"/>
            <a:t>RASPBERRY PI 3</a:t>
          </a:r>
          <a:endParaRPr lang="en-US" dirty="0"/>
        </a:p>
      </dgm:t>
    </dgm:pt>
    <dgm:pt modelId="{FEF1E80E-8A9E-4B0A-817C-2A4CFDCF3FB2}" type="sibTrans" cxnId="{0F866C41-EB5F-47BD-A2CD-A58671F15B67}">
      <dgm:prSet/>
      <dgm:spPr/>
      <dgm:t>
        <a:bodyPr/>
        <a:lstStyle/>
        <a:p>
          <a:endParaRPr lang="en-US"/>
        </a:p>
      </dgm:t>
    </dgm:pt>
    <dgm:pt modelId="{B954BF22-E3B3-4A1C-802E-590228BE2D9C}" type="parTrans" cxnId="{0F866C41-EB5F-47BD-A2CD-A58671F15B67}">
      <dgm:prSet/>
      <dgm:spPr/>
      <dgm:t>
        <a:bodyPr/>
        <a:lstStyle/>
        <a:p>
          <a:endParaRPr lang="en-US"/>
        </a:p>
      </dgm:t>
    </dgm:pt>
    <dgm:pt modelId="{6358E1B5-E94A-4BFD-92CB-1E9E1649D874}">
      <dgm:prSet/>
      <dgm:spPr/>
      <dgm:t>
        <a:bodyPr/>
        <a:lstStyle/>
        <a:p>
          <a:pPr>
            <a:lnSpc>
              <a:spcPct val="100000"/>
            </a:lnSpc>
          </a:pPr>
          <a:r>
            <a:rPr lang="en-US" dirty="0" smtClean="0"/>
            <a:t>Two way mirror</a:t>
          </a:r>
          <a:endParaRPr lang="en-US" dirty="0"/>
        </a:p>
      </dgm:t>
    </dgm:pt>
    <dgm:pt modelId="{857B5787-44EA-45A3-9AF6-43BF89387211}" type="parTrans" cxnId="{07811B02-8207-4AE6-8757-0686309409F7}">
      <dgm:prSet/>
      <dgm:spPr/>
    </dgm:pt>
    <dgm:pt modelId="{C43BD4D8-664A-4506-8137-6F21CC88769E}" type="sibTrans" cxnId="{07811B02-8207-4AE6-8757-0686309409F7}">
      <dgm:prSet/>
      <dgm:spPr/>
    </dgm:pt>
    <dgm:pt modelId="{39166502-40B2-441C-8391-3FB2E3F462D9}" type="pres">
      <dgm:prSet presAssocID="{D4503D04-C97E-4622-AE07-D0307CB3B4CA}" presName="root" presStyleCnt="0">
        <dgm:presLayoutVars>
          <dgm:dir/>
          <dgm:resizeHandles val="exact"/>
        </dgm:presLayoutVars>
      </dgm:prSet>
      <dgm:spPr/>
      <dgm:t>
        <a:bodyPr/>
        <a:lstStyle/>
        <a:p>
          <a:endParaRPr lang="en-US"/>
        </a:p>
      </dgm:t>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5"/>
      <dgm:spPr/>
    </dgm:pt>
    <dgm:pt modelId="{25B2245B-A34B-48ED-A134-55D6D3C49DD6}" type="pres">
      <dgm:prSet presAssocID="{AAC263CB-8256-4B03-92FE-1622698FB3E9}" presName="iconRect" presStyleLbl="node1" presStyleIdx="0" presStyleCnt="5"/>
      <dgm:spPr>
        <a:blipFill>
          <a:blip xmlns:r="http://schemas.openxmlformats.org/officeDocument/2006/relationships" r:embed="rId1" cstate="email">
            <a:extLst>
              <a:ext uri="{28A0092B-C50C-407E-A947-70E740481C1C}">
                <a14:useLocalDpi xmlns:a14="http://schemas.microsoft.com/office/drawing/2010/main"/>
              </a:ext>
              <a:ext uri="{96DAC541-7B7A-43D3-8B79-37D633B846F1}">
                <asvg:svgBlip xmlns:asvg="http://schemas.microsoft.com/office/drawing/2016/SVG/main" xmlns="" r:embed="rId2"/>
              </a:ext>
            </a:extLst>
          </a:blip>
          <a:srcRect/>
          <a:stretch>
            <a:fillRect/>
          </a:stretch>
        </a:blipFill>
      </dgm:spPr>
      <dgm:t>
        <a:bodyPr/>
        <a:lstStyle/>
        <a:p>
          <a:endParaRPr lang="en-US"/>
        </a:p>
      </dgm:t>
      <dgm:extLst/>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5">
        <dgm:presLayoutVars>
          <dgm:chMax val="0"/>
          <dgm:chPref val="0"/>
        </dgm:presLayoutVars>
      </dgm:prSet>
      <dgm:spPr/>
      <dgm:t>
        <a:bodyPr/>
        <a:lstStyle/>
        <a:p>
          <a:endParaRPr lang="en-US"/>
        </a:p>
      </dgm:t>
    </dgm:pt>
    <dgm:pt modelId="{594CB585-2BEC-4328-A7FA-33C488D58783}" type="pres">
      <dgm:prSet presAssocID="{808B76D0-8EC7-469A-93AC-7A6017188A9D}" presName="sibTrans" presStyleCnt="0"/>
      <dgm:spPr/>
    </dgm:pt>
    <dgm:pt modelId="{2719FFC6-2D0F-438B-8997-447483C0AD39}" type="pres">
      <dgm:prSet presAssocID="{4E8D2E69-0173-4BD3-B96A-7A9C5DD12B47}" presName="compNode" presStyleCnt="0"/>
      <dgm:spPr/>
    </dgm:pt>
    <dgm:pt modelId="{8AC75408-A83A-4B24-A30F-7377A08565C6}" type="pres">
      <dgm:prSet presAssocID="{4E8D2E69-0173-4BD3-B96A-7A9C5DD12B47}" presName="bgRect" presStyleLbl="bgShp" presStyleIdx="1" presStyleCnt="5"/>
      <dgm:spPr/>
    </dgm:pt>
    <dgm:pt modelId="{5088C622-3FFB-47D9-A26D-06054D22A5A7}" type="pres">
      <dgm:prSet presAssocID="{4E8D2E69-0173-4BD3-B96A-7A9C5DD12B47}" presName="iconRect" presStyleLbl="node1" presStyleIdx="1" presStyleCnt="5"/>
      <dgm:spPr>
        <a:blipFill>
          <a:blip xmlns:r="http://schemas.openxmlformats.org/officeDocument/2006/relationships" r:embed="rId3" cstate="email">
            <a:extLst>
              <a:ext uri="{28A0092B-C50C-407E-A947-70E740481C1C}">
                <a14:useLocalDpi xmlns:a14="http://schemas.microsoft.com/office/drawing/2010/main"/>
              </a:ext>
              <a:ext uri="{96DAC541-7B7A-43D3-8B79-37D633B846F1}">
                <asvg:svgBlip xmlns:asvg="http://schemas.microsoft.com/office/drawing/2016/SVG/main" xmlns="" r:embed="rId4"/>
              </a:ext>
            </a:extLst>
          </a:blip>
          <a:srcRect/>
          <a:stretch>
            <a:fillRect/>
          </a:stretch>
        </a:blipFill>
      </dgm:spPr>
      <dgm:extLst>
        <a:ext uri="{E40237B7-FDA0-4F09-8148-C483321AD2D9}">
          <dgm14:cNvPr xmlns:dgm14="http://schemas.microsoft.com/office/drawing/2010/diagram" id="0" name="" descr="Processor"/>
        </a:ext>
      </dgm:extLst>
    </dgm:pt>
    <dgm:pt modelId="{9FF22361-0B05-4462-BB88-3885C3AC2C02}" type="pres">
      <dgm:prSet presAssocID="{4E8D2E69-0173-4BD3-B96A-7A9C5DD12B47}" presName="spaceRect" presStyleCnt="0"/>
      <dgm:spPr/>
    </dgm:pt>
    <dgm:pt modelId="{DB221D5C-8E51-47CA-9565-DA91D94E4D76}" type="pres">
      <dgm:prSet presAssocID="{4E8D2E69-0173-4BD3-B96A-7A9C5DD12B47}" presName="parTx" presStyleLbl="revTx" presStyleIdx="1" presStyleCnt="5">
        <dgm:presLayoutVars>
          <dgm:chMax val="0"/>
          <dgm:chPref val="0"/>
        </dgm:presLayoutVars>
      </dgm:prSet>
      <dgm:spPr/>
      <dgm:t>
        <a:bodyPr/>
        <a:lstStyle/>
        <a:p>
          <a:endParaRPr lang="en-US"/>
        </a:p>
      </dgm:t>
    </dgm:pt>
    <dgm:pt modelId="{992BF26A-A15E-47C7-BD99-938750D2A969}" type="pres">
      <dgm:prSet presAssocID="{FEF1E80E-8A9E-4B0A-817C-2A4CFDCF3FB2}" presName="sibTrans" presStyleCnt="0"/>
      <dgm:spPr/>
    </dgm:pt>
    <dgm:pt modelId="{FBDE2D1D-30AD-4684-9397-F4E6543A3644}" type="pres">
      <dgm:prSet presAssocID="{93A6A030-ABAB-4EFA-B539-0FDB3E07C1EF}" presName="compNode" presStyleCnt="0"/>
      <dgm:spPr/>
    </dgm:pt>
    <dgm:pt modelId="{C01A6FD6-644F-4A38-8AAF-FA2CD15EFB95}" type="pres">
      <dgm:prSet presAssocID="{93A6A030-ABAB-4EFA-B539-0FDB3E07C1EF}" presName="bgRect" presStyleLbl="bgShp" presStyleIdx="2" presStyleCnt="5"/>
      <dgm:spPr/>
    </dgm:pt>
    <dgm:pt modelId="{5EA392A0-C484-48E8-81EA-8479B0B6C090}" type="pres">
      <dgm:prSet presAssocID="{93A6A030-ABAB-4EFA-B539-0FDB3E07C1EF}" presName="iconRect" presStyleLbl="node1" presStyleIdx="2" presStyleCnt="5" custLinFactNeighborX="7876" custLinFactNeighborY="-10501"/>
      <dgm:spPr>
        <a:blipFill>
          <a:blip xmlns:r="http://schemas.openxmlformats.org/officeDocument/2006/relationships" r:embed="rId5" cstate="email">
            <a:extLst>
              <a:ext uri="{28A0092B-C50C-407E-A947-70E740481C1C}">
                <a14:useLocalDpi xmlns:a14="http://schemas.microsoft.com/office/drawing/2010/main"/>
              </a:ext>
              <a:ext uri="{96DAC541-7B7A-43D3-8B79-37D633B846F1}">
                <asvg:svgBlip xmlns:asvg="http://schemas.microsoft.com/office/drawing/2016/SVG/main" xmlns="" r:embed="rId6"/>
              </a:ext>
            </a:extLst>
          </a:blip>
          <a:srcRect/>
          <a:stretch>
            <a:fillRect/>
          </a:stretch>
        </a:blipFill>
      </dgm:spPr>
      <dgm:extLst>
        <a:ext uri="{E40237B7-FDA0-4F09-8148-C483321AD2D9}">
          <dgm14:cNvPr xmlns:dgm14="http://schemas.microsoft.com/office/drawing/2010/diagram" id="0" name="" descr="Cloud Computing"/>
        </a:ext>
      </dgm:extLst>
    </dgm:pt>
    <dgm:pt modelId="{8C399FA1-94C6-4518-9967-9BBB0F60E37D}" type="pres">
      <dgm:prSet presAssocID="{93A6A030-ABAB-4EFA-B539-0FDB3E07C1EF}" presName="spaceRect" presStyleCnt="0"/>
      <dgm:spPr/>
    </dgm:pt>
    <dgm:pt modelId="{0F594D1E-8E8D-452F-9A66-DA5B842B5860}" type="pres">
      <dgm:prSet presAssocID="{93A6A030-ABAB-4EFA-B539-0FDB3E07C1EF}" presName="parTx" presStyleLbl="revTx" presStyleIdx="2" presStyleCnt="5">
        <dgm:presLayoutVars>
          <dgm:chMax val="0"/>
          <dgm:chPref val="0"/>
        </dgm:presLayoutVars>
      </dgm:prSet>
      <dgm:spPr/>
      <dgm:t>
        <a:bodyPr/>
        <a:lstStyle/>
        <a:p>
          <a:endParaRPr lang="en-US"/>
        </a:p>
      </dgm:t>
    </dgm:pt>
    <dgm:pt modelId="{2D705EC2-CBBE-47E4-AEA2-2AD46F082614}" type="pres">
      <dgm:prSet presAssocID="{BFE0749E-E343-4A6F-BD09-2810EE6B4BD7}" presName="sibTrans" presStyleCnt="0"/>
      <dgm:spPr/>
    </dgm:pt>
    <dgm:pt modelId="{69A5F660-6AC2-4616-9DD2-97B69A02AC94}" type="pres">
      <dgm:prSet presAssocID="{76D56F19-2708-49DB-8F92-D8AC45F23A9A}" presName="compNode" presStyleCnt="0"/>
      <dgm:spPr/>
    </dgm:pt>
    <dgm:pt modelId="{6DC3A653-9B12-4739-B88C-98A411249860}" type="pres">
      <dgm:prSet presAssocID="{76D56F19-2708-49DB-8F92-D8AC45F23A9A}" presName="bgRect" presStyleLbl="bgShp" presStyleIdx="3" presStyleCnt="5"/>
      <dgm:spPr/>
    </dgm:pt>
    <dgm:pt modelId="{9821C656-EFEF-430D-BD29-9D4BB92DACB1}" type="pres">
      <dgm:prSet presAssocID="{76D56F19-2708-49DB-8F92-D8AC45F23A9A}" presName="iconRect" presStyleLbl="node1" presStyleIdx="3" presStyleCnt="5"/>
      <dgm:spPr>
        <a:blipFill>
          <a:blip xmlns:r="http://schemas.openxmlformats.org/officeDocument/2006/relationships" r:embed="rId7" cstate="email">
            <a:extLst>
              <a:ext uri="{28A0092B-C50C-407E-A947-70E740481C1C}">
                <a14:useLocalDpi xmlns:a14="http://schemas.microsoft.com/office/drawing/2010/main"/>
              </a:ext>
              <a:ext uri="{96DAC541-7B7A-43D3-8B79-37D633B846F1}">
                <asvg:svgBlip xmlns:asvg="http://schemas.microsoft.com/office/drawing/2016/SVG/main" xmlns="" r:embed="rId8"/>
              </a:ext>
            </a:extLst>
          </a:blip>
          <a:srcRect/>
          <a:stretch>
            <a:fillRect/>
          </a:stretch>
        </a:blipFill>
      </dgm:spPr>
      <dgm:extLst>
        <a:ext uri="{E40237B7-FDA0-4F09-8148-C483321AD2D9}">
          <dgm14:cNvPr xmlns:dgm14="http://schemas.microsoft.com/office/drawing/2010/diagram" id="0" name="" descr="Server"/>
        </a:ext>
      </dgm:extLst>
    </dgm:pt>
    <dgm:pt modelId="{6A33AFBD-FA33-4891-9EEE-80A564935B4E}" type="pres">
      <dgm:prSet presAssocID="{76D56F19-2708-49DB-8F92-D8AC45F23A9A}" presName="spaceRect" presStyleCnt="0"/>
      <dgm:spPr/>
    </dgm:pt>
    <dgm:pt modelId="{F897ECCA-F261-4E89-8F4D-FFABF292E2CC}" type="pres">
      <dgm:prSet presAssocID="{76D56F19-2708-49DB-8F92-D8AC45F23A9A}" presName="parTx" presStyleLbl="revTx" presStyleIdx="3" presStyleCnt="5">
        <dgm:presLayoutVars>
          <dgm:chMax val="0"/>
          <dgm:chPref val="0"/>
        </dgm:presLayoutVars>
      </dgm:prSet>
      <dgm:spPr/>
      <dgm:t>
        <a:bodyPr/>
        <a:lstStyle/>
        <a:p>
          <a:endParaRPr lang="en-US"/>
        </a:p>
      </dgm:t>
    </dgm:pt>
    <dgm:pt modelId="{D6625534-0D60-4782-ACEE-8BC431294D0D}" type="pres">
      <dgm:prSet presAssocID="{EC8965A1-F755-4945-8AAC-DCF1F68F011E}" presName="sibTrans" presStyleCnt="0"/>
      <dgm:spPr/>
    </dgm:pt>
    <dgm:pt modelId="{9E392053-03C9-4894-9AF7-15A072058667}" type="pres">
      <dgm:prSet presAssocID="{6358E1B5-E94A-4BFD-92CB-1E9E1649D874}" presName="compNode" presStyleCnt="0"/>
      <dgm:spPr/>
    </dgm:pt>
    <dgm:pt modelId="{D314CE04-9F94-4D42-8BCE-10D553C3DB5C}" type="pres">
      <dgm:prSet presAssocID="{6358E1B5-E94A-4BFD-92CB-1E9E1649D874}" presName="bgRect" presStyleLbl="bgShp" presStyleIdx="4" presStyleCnt="5"/>
      <dgm:spPr/>
    </dgm:pt>
    <dgm:pt modelId="{E0C330C2-B46A-45A6-BDD4-DE4AF3263970}" type="pres">
      <dgm:prSet presAssocID="{6358E1B5-E94A-4BFD-92CB-1E9E1649D874}" presName="iconRect" presStyleLbl="node1" presStyleIdx="4" presStyleCnt="5"/>
      <dgm:spPr>
        <a:blipFill rotWithShape="0">
          <a:blip xmlns:r="http://schemas.openxmlformats.org/officeDocument/2006/relationships" r:embed="rId9"/>
          <a:stretch>
            <a:fillRect/>
          </a:stretch>
        </a:blipFill>
      </dgm:spPr>
      <dgm:t>
        <a:bodyPr/>
        <a:lstStyle/>
        <a:p>
          <a:endParaRPr lang="en-US"/>
        </a:p>
      </dgm:t>
    </dgm:pt>
    <dgm:pt modelId="{88AAF76C-0D9A-49CA-B08F-2F859919F11C}" type="pres">
      <dgm:prSet presAssocID="{6358E1B5-E94A-4BFD-92CB-1E9E1649D874}" presName="spaceRect" presStyleCnt="0"/>
      <dgm:spPr/>
    </dgm:pt>
    <dgm:pt modelId="{1B6C783F-A94B-4A23-BC5D-1BAD07413A68}" type="pres">
      <dgm:prSet presAssocID="{6358E1B5-E94A-4BFD-92CB-1E9E1649D874}" presName="parTx" presStyleLbl="revTx" presStyleIdx="4" presStyleCnt="5">
        <dgm:presLayoutVars>
          <dgm:chMax val="0"/>
          <dgm:chPref val="0"/>
        </dgm:presLayoutVars>
      </dgm:prSet>
      <dgm:spPr/>
      <dgm:t>
        <a:bodyPr/>
        <a:lstStyle/>
        <a:p>
          <a:endParaRPr lang="en-US"/>
        </a:p>
      </dgm:t>
    </dgm:pt>
  </dgm:ptLst>
  <dgm:cxnLst>
    <dgm:cxn modelId="{C5E94186-9CB6-4C42-92B3-C546CC53A7B9}" srcId="{D4503D04-C97E-4622-AE07-D0307CB3B4CA}" destId="{AAC263CB-8256-4B03-92FE-1622698FB3E9}" srcOrd="0" destOrd="0" parTransId="{0BEED663-FC38-4EAD-940F-4C475D2C87DB}" sibTransId="{808B76D0-8EC7-469A-93AC-7A6017188A9D}"/>
    <dgm:cxn modelId="{0F866C41-EB5F-47BD-A2CD-A58671F15B67}" srcId="{D4503D04-C97E-4622-AE07-D0307CB3B4CA}" destId="{4E8D2E69-0173-4BD3-B96A-7A9C5DD12B47}" srcOrd="1" destOrd="0" parTransId="{B954BF22-E3B3-4A1C-802E-590228BE2D9C}" sibTransId="{FEF1E80E-8A9E-4B0A-817C-2A4CFDCF3FB2}"/>
    <dgm:cxn modelId="{E7C78E61-E3FA-445D-BAF9-CB775E344677}" type="presOf" srcId="{D4503D04-C97E-4622-AE07-D0307CB3B4CA}" destId="{39166502-40B2-441C-8391-3FB2E3F462D9}" srcOrd="0" destOrd="0" presId="urn:microsoft.com/office/officeart/2018/2/layout/IconVerticalSolidList"/>
    <dgm:cxn modelId="{2CCC003E-B7AD-4C30-9C6F-8B298514477E}" type="presOf" srcId="{AAC263CB-8256-4B03-92FE-1622698FB3E9}" destId="{7AD3242E-FC26-455F-B6ED-8FC692CBD89E}" srcOrd="0" destOrd="0" presId="urn:microsoft.com/office/officeart/2018/2/layout/IconVerticalSolidList"/>
    <dgm:cxn modelId="{BA89D203-428B-4050-8CA3-8CA6BC4D6661}" type="presOf" srcId="{93A6A030-ABAB-4EFA-B539-0FDB3E07C1EF}" destId="{0F594D1E-8E8D-452F-9A66-DA5B842B5860}" srcOrd="0" destOrd="0" presId="urn:microsoft.com/office/officeart/2018/2/layout/IconVerticalSolidList"/>
    <dgm:cxn modelId="{07811B02-8207-4AE6-8757-0686309409F7}" srcId="{D4503D04-C97E-4622-AE07-D0307CB3B4CA}" destId="{6358E1B5-E94A-4BFD-92CB-1E9E1649D874}" srcOrd="4" destOrd="0" parTransId="{857B5787-44EA-45A3-9AF6-43BF89387211}" sibTransId="{C43BD4D8-664A-4506-8137-6F21CC88769E}"/>
    <dgm:cxn modelId="{8DD3354A-9D83-49A7-80C3-4F8667147AC2}" type="presOf" srcId="{4E8D2E69-0173-4BD3-B96A-7A9C5DD12B47}" destId="{DB221D5C-8E51-47CA-9565-DA91D94E4D76}" srcOrd="0" destOrd="0" presId="urn:microsoft.com/office/officeart/2018/2/layout/IconVerticalSolidList"/>
    <dgm:cxn modelId="{32E90211-17E0-4DDF-9274-DD3E46D811B8}" srcId="{D4503D04-C97E-4622-AE07-D0307CB3B4CA}" destId="{76D56F19-2708-49DB-8F92-D8AC45F23A9A}" srcOrd="3" destOrd="0" parTransId="{9D5610C2-0A12-494A-AC46-8DD17C08B09F}" sibTransId="{EC8965A1-F755-4945-8AAC-DCF1F68F011E}"/>
    <dgm:cxn modelId="{4B40C8DC-6B57-4F5B-8440-7241C649700B}" srcId="{D4503D04-C97E-4622-AE07-D0307CB3B4CA}" destId="{93A6A030-ABAB-4EFA-B539-0FDB3E07C1EF}" srcOrd="2" destOrd="0" parTransId="{3D674B97-6DC6-4A12-85BA-0976D3064237}" sibTransId="{BFE0749E-E343-4A6F-BD09-2810EE6B4BD7}"/>
    <dgm:cxn modelId="{B134F768-96E5-44D1-BBE9-E70A3003C06F}" type="presOf" srcId="{76D56F19-2708-49DB-8F92-D8AC45F23A9A}" destId="{F897ECCA-F261-4E89-8F4D-FFABF292E2CC}" srcOrd="0" destOrd="0" presId="urn:microsoft.com/office/officeart/2018/2/layout/IconVerticalSolidList"/>
    <dgm:cxn modelId="{A4D6B179-B2FE-49B9-89CB-4FC2F28CA0A8}" type="presOf" srcId="{6358E1B5-E94A-4BFD-92CB-1E9E1649D874}" destId="{1B6C783F-A94B-4A23-BC5D-1BAD07413A68}" srcOrd="0" destOrd="0" presId="urn:microsoft.com/office/officeart/2018/2/layout/IconVerticalSolidList"/>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 modelId="{B255CD1F-DC14-4C81-98E0-ED70E678F155}" type="presParOf" srcId="{39166502-40B2-441C-8391-3FB2E3F462D9}" destId="{594CB585-2BEC-4328-A7FA-33C488D58783}" srcOrd="1" destOrd="0" presId="urn:microsoft.com/office/officeart/2018/2/layout/IconVerticalSolidList"/>
    <dgm:cxn modelId="{F2C358A5-0DE0-4A85-B08B-B346A7FD8C92}" type="presParOf" srcId="{39166502-40B2-441C-8391-3FB2E3F462D9}" destId="{2719FFC6-2D0F-438B-8997-447483C0AD39}" srcOrd="2" destOrd="0" presId="urn:microsoft.com/office/officeart/2018/2/layout/IconVerticalSolidList"/>
    <dgm:cxn modelId="{A144F9DA-B024-432F-8025-B502433DE1A9}" type="presParOf" srcId="{2719FFC6-2D0F-438B-8997-447483C0AD39}" destId="{8AC75408-A83A-4B24-A30F-7377A08565C6}" srcOrd="0" destOrd="0" presId="urn:microsoft.com/office/officeart/2018/2/layout/IconVerticalSolidList"/>
    <dgm:cxn modelId="{B235678E-76FA-42F1-85AC-CA9A11513663}" type="presParOf" srcId="{2719FFC6-2D0F-438B-8997-447483C0AD39}" destId="{5088C622-3FFB-47D9-A26D-06054D22A5A7}" srcOrd="1" destOrd="0" presId="urn:microsoft.com/office/officeart/2018/2/layout/IconVerticalSolidList"/>
    <dgm:cxn modelId="{0D6A5454-FE3D-4816-8149-AFF9418AC9F0}" type="presParOf" srcId="{2719FFC6-2D0F-438B-8997-447483C0AD39}" destId="{9FF22361-0B05-4462-BB88-3885C3AC2C02}" srcOrd="2" destOrd="0" presId="urn:microsoft.com/office/officeart/2018/2/layout/IconVerticalSolidList"/>
    <dgm:cxn modelId="{3F9887C8-C263-43A4-806C-EB1DBEAC0AC8}" type="presParOf" srcId="{2719FFC6-2D0F-438B-8997-447483C0AD39}" destId="{DB221D5C-8E51-47CA-9565-DA91D94E4D76}" srcOrd="3" destOrd="0" presId="urn:microsoft.com/office/officeart/2018/2/layout/IconVerticalSolidList"/>
    <dgm:cxn modelId="{1E48D072-6B50-48FA-8B7A-3FBA213BE1E9}" type="presParOf" srcId="{39166502-40B2-441C-8391-3FB2E3F462D9}" destId="{992BF26A-A15E-47C7-BD99-938750D2A969}" srcOrd="3" destOrd="0" presId="urn:microsoft.com/office/officeart/2018/2/layout/IconVerticalSolidList"/>
    <dgm:cxn modelId="{5A9D4D51-54F8-4319-BD9F-1604BE37AF78}" type="presParOf" srcId="{39166502-40B2-441C-8391-3FB2E3F462D9}" destId="{FBDE2D1D-30AD-4684-9397-F4E6543A3644}" srcOrd="4" destOrd="0" presId="urn:microsoft.com/office/officeart/2018/2/layout/IconVerticalSolidList"/>
    <dgm:cxn modelId="{3E5A8EE5-6065-4BE8-9011-16A9C6639CE1}" type="presParOf" srcId="{FBDE2D1D-30AD-4684-9397-F4E6543A3644}" destId="{C01A6FD6-644F-4A38-8AAF-FA2CD15EFB95}" srcOrd="0" destOrd="0" presId="urn:microsoft.com/office/officeart/2018/2/layout/IconVerticalSolidList"/>
    <dgm:cxn modelId="{B9C04EEE-E1A4-4318-BBD7-A210EABEBCFA}" type="presParOf" srcId="{FBDE2D1D-30AD-4684-9397-F4E6543A3644}" destId="{5EA392A0-C484-48E8-81EA-8479B0B6C090}" srcOrd="1" destOrd="0" presId="urn:microsoft.com/office/officeart/2018/2/layout/IconVerticalSolidList"/>
    <dgm:cxn modelId="{A2D8A5DC-41BC-4646-8EE3-A0B84BC021ED}" type="presParOf" srcId="{FBDE2D1D-30AD-4684-9397-F4E6543A3644}" destId="{8C399FA1-94C6-4518-9967-9BBB0F60E37D}" srcOrd="2" destOrd="0" presId="urn:microsoft.com/office/officeart/2018/2/layout/IconVerticalSolidList"/>
    <dgm:cxn modelId="{A79A35EE-F4FE-4591-9922-DD95A1602BFB}" type="presParOf" srcId="{FBDE2D1D-30AD-4684-9397-F4E6543A3644}" destId="{0F594D1E-8E8D-452F-9A66-DA5B842B5860}" srcOrd="3" destOrd="0" presId="urn:microsoft.com/office/officeart/2018/2/layout/IconVerticalSolidList"/>
    <dgm:cxn modelId="{CFFF59E0-F136-4A57-B1C7-38DA105F352E}" type="presParOf" srcId="{39166502-40B2-441C-8391-3FB2E3F462D9}" destId="{2D705EC2-CBBE-47E4-AEA2-2AD46F082614}" srcOrd="5" destOrd="0" presId="urn:microsoft.com/office/officeart/2018/2/layout/IconVerticalSolidList"/>
    <dgm:cxn modelId="{56159C05-5E7A-41E3-850F-493F57D1B3B7}" type="presParOf" srcId="{39166502-40B2-441C-8391-3FB2E3F462D9}" destId="{69A5F660-6AC2-4616-9DD2-97B69A02AC94}" srcOrd="6" destOrd="0" presId="urn:microsoft.com/office/officeart/2018/2/layout/IconVerticalSolidList"/>
    <dgm:cxn modelId="{F24F5157-D892-40ED-B4DD-33979C522E60}" type="presParOf" srcId="{69A5F660-6AC2-4616-9DD2-97B69A02AC94}" destId="{6DC3A653-9B12-4739-B88C-98A411249860}" srcOrd="0" destOrd="0" presId="urn:microsoft.com/office/officeart/2018/2/layout/IconVerticalSolidList"/>
    <dgm:cxn modelId="{28D3C703-C304-4614-AC62-262C9F8BAC6E}" type="presParOf" srcId="{69A5F660-6AC2-4616-9DD2-97B69A02AC94}" destId="{9821C656-EFEF-430D-BD29-9D4BB92DACB1}" srcOrd="1" destOrd="0" presId="urn:microsoft.com/office/officeart/2018/2/layout/IconVerticalSolidList"/>
    <dgm:cxn modelId="{EE121D30-3788-4A53-BC8F-72AC36D3AE9F}" type="presParOf" srcId="{69A5F660-6AC2-4616-9DD2-97B69A02AC94}" destId="{6A33AFBD-FA33-4891-9EEE-80A564935B4E}" srcOrd="2" destOrd="0" presId="urn:microsoft.com/office/officeart/2018/2/layout/IconVerticalSolidList"/>
    <dgm:cxn modelId="{31A1B91B-0683-453F-A0F2-14A835A7F2C4}" type="presParOf" srcId="{69A5F660-6AC2-4616-9DD2-97B69A02AC94}" destId="{F897ECCA-F261-4E89-8F4D-FFABF292E2CC}" srcOrd="3" destOrd="0" presId="urn:microsoft.com/office/officeart/2018/2/layout/IconVerticalSolidList"/>
    <dgm:cxn modelId="{75AB9DA6-2CAD-4F62-B2D4-B118836FADA0}" type="presParOf" srcId="{39166502-40B2-441C-8391-3FB2E3F462D9}" destId="{D6625534-0D60-4782-ACEE-8BC431294D0D}" srcOrd="7" destOrd="0" presId="urn:microsoft.com/office/officeart/2018/2/layout/IconVerticalSolidList"/>
    <dgm:cxn modelId="{3484E1FB-A996-410A-AF1B-B175BE69400A}" type="presParOf" srcId="{39166502-40B2-441C-8391-3FB2E3F462D9}" destId="{9E392053-03C9-4894-9AF7-15A072058667}" srcOrd="8" destOrd="0" presId="urn:microsoft.com/office/officeart/2018/2/layout/IconVerticalSolidList"/>
    <dgm:cxn modelId="{74918807-E60A-4506-B3E7-930360670108}" type="presParOf" srcId="{9E392053-03C9-4894-9AF7-15A072058667}" destId="{D314CE04-9F94-4D42-8BCE-10D553C3DB5C}" srcOrd="0" destOrd="0" presId="urn:microsoft.com/office/officeart/2018/2/layout/IconVerticalSolidList"/>
    <dgm:cxn modelId="{083F63DF-661E-4F68-9CD0-E00E185242C4}" type="presParOf" srcId="{9E392053-03C9-4894-9AF7-15A072058667}" destId="{E0C330C2-B46A-45A6-BDD4-DE4AF3263970}" srcOrd="1" destOrd="0" presId="urn:microsoft.com/office/officeart/2018/2/layout/IconVerticalSolidList"/>
    <dgm:cxn modelId="{E178FBF5-5B63-404E-A3E8-E7E032113553}" type="presParOf" srcId="{9E392053-03C9-4894-9AF7-15A072058667}" destId="{88AAF76C-0D9A-49CA-B08F-2F859919F11C}" srcOrd="2" destOrd="0" presId="urn:microsoft.com/office/officeart/2018/2/layout/IconVerticalSolidList"/>
    <dgm:cxn modelId="{210323D1-3AA5-4D12-BC2D-35A91A4E2C90}" type="presParOf" srcId="{9E392053-03C9-4894-9AF7-15A072058667}" destId="{1B6C783F-A94B-4A23-BC5D-1BAD07413A68}"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EB91A50-C686-4934-BF7B-05A6134A6AB8}" type="doc">
      <dgm:prSet loTypeId="urn:microsoft.com/office/officeart/2005/8/layout/equation2" loCatId="relationship" qsTypeId="urn:microsoft.com/office/officeart/2005/8/quickstyle/3d1" qsCatId="3D" csTypeId="urn:microsoft.com/office/officeart/2005/8/colors/iconchunking_colorful2" csCatId="other" phldr="1"/>
      <dgm:spPr/>
      <dgm:t>
        <a:bodyPr/>
        <a:lstStyle/>
        <a:p>
          <a:endParaRPr lang="en-US"/>
        </a:p>
      </dgm:t>
    </dgm:pt>
    <dgm:pt modelId="{0C130901-E9D4-4EAF-B424-4F88CE27500B}">
      <dgm:prSet phldrT="[Text]"/>
      <dgm:spPr/>
      <dgm:t>
        <a:bodyPr/>
        <a:lstStyle/>
        <a:p>
          <a:r>
            <a:rPr lang="en-US" dirty="0" smtClean="0"/>
            <a:t>RPI</a:t>
          </a:r>
          <a:endParaRPr lang="en-US" dirty="0"/>
        </a:p>
      </dgm:t>
    </dgm:pt>
    <dgm:pt modelId="{593FFE93-A6C0-4E50-9AE4-94E9836CCF10}" type="parTrans" cxnId="{83E578BD-C52D-4669-9624-AAD6B200213D}">
      <dgm:prSet/>
      <dgm:spPr/>
      <dgm:t>
        <a:bodyPr/>
        <a:lstStyle/>
        <a:p>
          <a:endParaRPr lang="en-US"/>
        </a:p>
      </dgm:t>
    </dgm:pt>
    <dgm:pt modelId="{1B4F2771-3339-49BF-913A-037BBE81F3E9}" type="sibTrans" cxnId="{83E578BD-C52D-4669-9624-AAD6B200213D}">
      <dgm:prSet/>
      <dgm:spPr/>
      <dgm:t>
        <a:bodyPr/>
        <a:lstStyle/>
        <a:p>
          <a:endParaRPr lang="en-US"/>
        </a:p>
      </dgm:t>
    </dgm:pt>
    <dgm:pt modelId="{1E4A4BA3-DA3A-4B8A-9915-6411C96BC20F}">
      <dgm:prSet phldrT="[Text]"/>
      <dgm:spPr/>
      <dgm:t>
        <a:bodyPr/>
        <a:lstStyle/>
        <a:p>
          <a:r>
            <a:rPr lang="en-US" dirty="0" smtClean="0"/>
            <a:t>TFT</a:t>
          </a:r>
          <a:endParaRPr lang="en-US" dirty="0"/>
        </a:p>
      </dgm:t>
    </dgm:pt>
    <dgm:pt modelId="{1B746E25-5CCE-4074-A4CF-0F2F9BF704A8}" type="parTrans" cxnId="{CABD8092-2CAF-49E0-B89F-52170B045D76}">
      <dgm:prSet/>
      <dgm:spPr/>
      <dgm:t>
        <a:bodyPr/>
        <a:lstStyle/>
        <a:p>
          <a:endParaRPr lang="en-US"/>
        </a:p>
      </dgm:t>
    </dgm:pt>
    <dgm:pt modelId="{959D1F61-9C7C-49C0-A6E2-88726C7C8326}" type="sibTrans" cxnId="{CABD8092-2CAF-49E0-B89F-52170B045D76}">
      <dgm:prSet/>
      <dgm:spPr/>
      <dgm:t>
        <a:bodyPr/>
        <a:lstStyle/>
        <a:p>
          <a:endParaRPr lang="en-US"/>
        </a:p>
      </dgm:t>
    </dgm:pt>
    <dgm:pt modelId="{043B841A-F98C-4C81-AB84-52109901E342}">
      <dgm:prSet phldrT="[Text]"/>
      <dgm:spPr/>
      <dgm:t>
        <a:bodyPr/>
        <a:lstStyle/>
        <a:p>
          <a:r>
            <a:rPr lang="en-US" dirty="0" smtClean="0"/>
            <a:t>Two Way Mirror</a:t>
          </a:r>
          <a:endParaRPr lang="en-US" dirty="0"/>
        </a:p>
      </dgm:t>
    </dgm:pt>
    <dgm:pt modelId="{884CBC1F-71DD-48DD-9AF2-52AF262DEBBD}" type="parTrans" cxnId="{405D2B96-501D-415F-B240-24D9D7CFE4D3}">
      <dgm:prSet/>
      <dgm:spPr/>
      <dgm:t>
        <a:bodyPr/>
        <a:lstStyle/>
        <a:p>
          <a:endParaRPr lang="en-US"/>
        </a:p>
      </dgm:t>
    </dgm:pt>
    <dgm:pt modelId="{CAFE7C63-AB58-4477-983E-8167878024D9}" type="sibTrans" cxnId="{405D2B96-501D-415F-B240-24D9D7CFE4D3}">
      <dgm:prSet/>
      <dgm:spPr/>
      <dgm:t>
        <a:bodyPr/>
        <a:lstStyle/>
        <a:p>
          <a:endParaRPr lang="en-US"/>
        </a:p>
      </dgm:t>
    </dgm:pt>
    <dgm:pt modelId="{98454420-9719-414C-868A-11F3A3FD8242}">
      <dgm:prSet phldrT="[Text]"/>
      <dgm:spPr/>
      <dgm:t>
        <a:bodyPr/>
        <a:lstStyle/>
        <a:p>
          <a:r>
            <a:rPr lang="en-US" dirty="0" smtClean="0"/>
            <a:t>Python &amp; JSS &amp; </a:t>
          </a:r>
          <a:r>
            <a:rPr lang="en-US" dirty="0" err="1" smtClean="0"/>
            <a:t>EMbedded</a:t>
          </a:r>
          <a:r>
            <a:rPr lang="en-US" dirty="0" smtClean="0"/>
            <a:t> </a:t>
          </a:r>
          <a:endParaRPr lang="en-US" dirty="0"/>
        </a:p>
      </dgm:t>
    </dgm:pt>
    <dgm:pt modelId="{3985C06B-710D-4C3F-B3BC-35504BE51E20}" type="parTrans" cxnId="{25E05B59-DD2B-4CA9-A9BC-253B11D7C9ED}">
      <dgm:prSet/>
      <dgm:spPr/>
    </dgm:pt>
    <dgm:pt modelId="{66B56AFF-32C4-4611-9B32-A60137F72683}" type="sibTrans" cxnId="{25E05B59-DD2B-4CA9-A9BC-253B11D7C9ED}">
      <dgm:prSet/>
      <dgm:spPr/>
    </dgm:pt>
    <dgm:pt modelId="{B49368FA-77A6-4E32-A6C0-219688BA4BA8}" type="pres">
      <dgm:prSet presAssocID="{FEB91A50-C686-4934-BF7B-05A6134A6AB8}" presName="Name0" presStyleCnt="0">
        <dgm:presLayoutVars>
          <dgm:dir/>
          <dgm:resizeHandles val="exact"/>
        </dgm:presLayoutVars>
      </dgm:prSet>
      <dgm:spPr/>
      <dgm:t>
        <a:bodyPr/>
        <a:lstStyle/>
        <a:p>
          <a:endParaRPr lang="en-US"/>
        </a:p>
      </dgm:t>
    </dgm:pt>
    <dgm:pt modelId="{F338DD27-DDEE-4499-B3DC-4D88CAAE87B5}" type="pres">
      <dgm:prSet presAssocID="{FEB91A50-C686-4934-BF7B-05A6134A6AB8}" presName="vNodes" presStyleCnt="0"/>
      <dgm:spPr/>
    </dgm:pt>
    <dgm:pt modelId="{90A41EF0-5470-4B99-97D1-2B3D6204265C}" type="pres">
      <dgm:prSet presAssocID="{0C130901-E9D4-4EAF-B424-4F88CE27500B}" presName="node" presStyleLbl="node1" presStyleIdx="0" presStyleCnt="4">
        <dgm:presLayoutVars>
          <dgm:bulletEnabled val="1"/>
        </dgm:presLayoutVars>
      </dgm:prSet>
      <dgm:spPr/>
      <dgm:t>
        <a:bodyPr/>
        <a:lstStyle/>
        <a:p>
          <a:endParaRPr lang="en-US"/>
        </a:p>
      </dgm:t>
    </dgm:pt>
    <dgm:pt modelId="{6D2EE961-12C4-4842-97DC-74DD5EFABB25}" type="pres">
      <dgm:prSet presAssocID="{1B4F2771-3339-49BF-913A-037BBE81F3E9}" presName="spacerT" presStyleCnt="0"/>
      <dgm:spPr/>
    </dgm:pt>
    <dgm:pt modelId="{96C4759D-1150-4AF2-ACC8-0673A6E17052}" type="pres">
      <dgm:prSet presAssocID="{1B4F2771-3339-49BF-913A-037BBE81F3E9}" presName="sibTrans" presStyleLbl="sibTrans2D1" presStyleIdx="0" presStyleCnt="3"/>
      <dgm:spPr/>
      <dgm:t>
        <a:bodyPr/>
        <a:lstStyle/>
        <a:p>
          <a:endParaRPr lang="en-US"/>
        </a:p>
      </dgm:t>
    </dgm:pt>
    <dgm:pt modelId="{7F368ACB-451A-4DB3-94AB-324DC7D0203D}" type="pres">
      <dgm:prSet presAssocID="{1B4F2771-3339-49BF-913A-037BBE81F3E9}" presName="spacerB" presStyleCnt="0"/>
      <dgm:spPr/>
    </dgm:pt>
    <dgm:pt modelId="{FA1F2C24-078F-436D-AB98-A948A9BA885E}" type="pres">
      <dgm:prSet presAssocID="{1E4A4BA3-DA3A-4B8A-9915-6411C96BC20F}" presName="node" presStyleLbl="node1" presStyleIdx="1" presStyleCnt="4">
        <dgm:presLayoutVars>
          <dgm:bulletEnabled val="1"/>
        </dgm:presLayoutVars>
      </dgm:prSet>
      <dgm:spPr/>
      <dgm:t>
        <a:bodyPr/>
        <a:lstStyle/>
        <a:p>
          <a:endParaRPr lang="en-US"/>
        </a:p>
      </dgm:t>
    </dgm:pt>
    <dgm:pt modelId="{3FD956E3-41E7-42F9-B0AD-86CB40E203BA}" type="pres">
      <dgm:prSet presAssocID="{959D1F61-9C7C-49C0-A6E2-88726C7C8326}" presName="spacerT" presStyleCnt="0"/>
      <dgm:spPr/>
    </dgm:pt>
    <dgm:pt modelId="{92C7F97A-7E33-4FAE-8352-1F3DFB8A0383}" type="pres">
      <dgm:prSet presAssocID="{959D1F61-9C7C-49C0-A6E2-88726C7C8326}" presName="sibTrans" presStyleLbl="sibTrans2D1" presStyleIdx="1" presStyleCnt="3"/>
      <dgm:spPr/>
      <dgm:t>
        <a:bodyPr/>
        <a:lstStyle/>
        <a:p>
          <a:endParaRPr lang="en-US"/>
        </a:p>
      </dgm:t>
    </dgm:pt>
    <dgm:pt modelId="{A0795817-6B9D-4BDC-80CD-6AA29C40AC3B}" type="pres">
      <dgm:prSet presAssocID="{959D1F61-9C7C-49C0-A6E2-88726C7C8326}" presName="spacerB" presStyleCnt="0"/>
      <dgm:spPr/>
    </dgm:pt>
    <dgm:pt modelId="{8A9108AA-6486-45BF-BD36-6668E035E560}" type="pres">
      <dgm:prSet presAssocID="{043B841A-F98C-4C81-AB84-52109901E342}" presName="node" presStyleLbl="node1" presStyleIdx="2" presStyleCnt="4">
        <dgm:presLayoutVars>
          <dgm:bulletEnabled val="1"/>
        </dgm:presLayoutVars>
      </dgm:prSet>
      <dgm:spPr/>
      <dgm:t>
        <a:bodyPr/>
        <a:lstStyle/>
        <a:p>
          <a:endParaRPr lang="en-US"/>
        </a:p>
      </dgm:t>
    </dgm:pt>
    <dgm:pt modelId="{9099C925-C7DB-4A61-B291-CB438C0A7F0D}" type="pres">
      <dgm:prSet presAssocID="{FEB91A50-C686-4934-BF7B-05A6134A6AB8}" presName="sibTransLast" presStyleLbl="sibTrans2D1" presStyleIdx="2" presStyleCnt="3"/>
      <dgm:spPr/>
      <dgm:t>
        <a:bodyPr/>
        <a:lstStyle/>
        <a:p>
          <a:endParaRPr lang="en-US"/>
        </a:p>
      </dgm:t>
    </dgm:pt>
    <dgm:pt modelId="{B23ED902-1DB9-402A-ABCF-893F98924155}" type="pres">
      <dgm:prSet presAssocID="{FEB91A50-C686-4934-BF7B-05A6134A6AB8}" presName="connectorText" presStyleLbl="sibTrans2D1" presStyleIdx="2" presStyleCnt="3"/>
      <dgm:spPr/>
      <dgm:t>
        <a:bodyPr/>
        <a:lstStyle/>
        <a:p>
          <a:endParaRPr lang="en-US"/>
        </a:p>
      </dgm:t>
    </dgm:pt>
    <dgm:pt modelId="{CE32A684-AD51-4BA5-A6FB-097E50C4D2D0}" type="pres">
      <dgm:prSet presAssocID="{FEB91A50-C686-4934-BF7B-05A6134A6AB8}" presName="lastNode" presStyleLbl="node1" presStyleIdx="3" presStyleCnt="4">
        <dgm:presLayoutVars>
          <dgm:bulletEnabled val="1"/>
        </dgm:presLayoutVars>
      </dgm:prSet>
      <dgm:spPr/>
      <dgm:t>
        <a:bodyPr/>
        <a:lstStyle/>
        <a:p>
          <a:endParaRPr lang="en-US"/>
        </a:p>
      </dgm:t>
    </dgm:pt>
  </dgm:ptLst>
  <dgm:cxnLst>
    <dgm:cxn modelId="{95C8295C-B857-49A9-B4F3-8DFF97AE2445}" type="presOf" srcId="{CAFE7C63-AB58-4477-983E-8167878024D9}" destId="{9099C925-C7DB-4A61-B291-CB438C0A7F0D}" srcOrd="0" destOrd="0" presId="urn:microsoft.com/office/officeart/2005/8/layout/equation2"/>
    <dgm:cxn modelId="{90591546-CF3F-46B6-AA54-5B9B869F6F2E}" type="presOf" srcId="{1B4F2771-3339-49BF-913A-037BBE81F3E9}" destId="{96C4759D-1150-4AF2-ACC8-0673A6E17052}" srcOrd="0" destOrd="0" presId="urn:microsoft.com/office/officeart/2005/8/layout/equation2"/>
    <dgm:cxn modelId="{405D2B96-501D-415F-B240-24D9D7CFE4D3}" srcId="{FEB91A50-C686-4934-BF7B-05A6134A6AB8}" destId="{043B841A-F98C-4C81-AB84-52109901E342}" srcOrd="2" destOrd="0" parTransId="{884CBC1F-71DD-48DD-9AF2-52AF262DEBBD}" sibTransId="{CAFE7C63-AB58-4477-983E-8167878024D9}"/>
    <dgm:cxn modelId="{1F6D7DC9-1388-44C2-B573-DADDEF69F98E}" type="presOf" srcId="{0C130901-E9D4-4EAF-B424-4F88CE27500B}" destId="{90A41EF0-5470-4B99-97D1-2B3D6204265C}" srcOrd="0" destOrd="0" presId="urn:microsoft.com/office/officeart/2005/8/layout/equation2"/>
    <dgm:cxn modelId="{35370231-B0A9-4541-A0ED-DEB0A1E1C24A}" type="presOf" srcId="{98454420-9719-414C-868A-11F3A3FD8242}" destId="{CE32A684-AD51-4BA5-A6FB-097E50C4D2D0}" srcOrd="0" destOrd="0" presId="urn:microsoft.com/office/officeart/2005/8/layout/equation2"/>
    <dgm:cxn modelId="{C5D64998-FC54-4678-B05F-99AC1B080AA6}" type="presOf" srcId="{959D1F61-9C7C-49C0-A6E2-88726C7C8326}" destId="{92C7F97A-7E33-4FAE-8352-1F3DFB8A0383}" srcOrd="0" destOrd="0" presId="urn:microsoft.com/office/officeart/2005/8/layout/equation2"/>
    <dgm:cxn modelId="{CABD8092-2CAF-49E0-B89F-52170B045D76}" srcId="{FEB91A50-C686-4934-BF7B-05A6134A6AB8}" destId="{1E4A4BA3-DA3A-4B8A-9915-6411C96BC20F}" srcOrd="1" destOrd="0" parTransId="{1B746E25-5CCE-4074-A4CF-0F2F9BF704A8}" sibTransId="{959D1F61-9C7C-49C0-A6E2-88726C7C8326}"/>
    <dgm:cxn modelId="{B59F9914-7CE5-4E85-99D5-C6BFAFBD5845}" type="presOf" srcId="{FEB91A50-C686-4934-BF7B-05A6134A6AB8}" destId="{B49368FA-77A6-4E32-A6C0-219688BA4BA8}" srcOrd="0" destOrd="0" presId="urn:microsoft.com/office/officeart/2005/8/layout/equation2"/>
    <dgm:cxn modelId="{8EA96832-3F61-49A5-B205-2A666DE25FAC}" type="presOf" srcId="{043B841A-F98C-4C81-AB84-52109901E342}" destId="{8A9108AA-6486-45BF-BD36-6668E035E560}" srcOrd="0" destOrd="0" presId="urn:microsoft.com/office/officeart/2005/8/layout/equation2"/>
    <dgm:cxn modelId="{618E4EDF-177B-49EF-A786-8BF16D154B35}" type="presOf" srcId="{1E4A4BA3-DA3A-4B8A-9915-6411C96BC20F}" destId="{FA1F2C24-078F-436D-AB98-A948A9BA885E}" srcOrd="0" destOrd="0" presId="urn:microsoft.com/office/officeart/2005/8/layout/equation2"/>
    <dgm:cxn modelId="{83E578BD-C52D-4669-9624-AAD6B200213D}" srcId="{FEB91A50-C686-4934-BF7B-05A6134A6AB8}" destId="{0C130901-E9D4-4EAF-B424-4F88CE27500B}" srcOrd="0" destOrd="0" parTransId="{593FFE93-A6C0-4E50-9AE4-94E9836CCF10}" sibTransId="{1B4F2771-3339-49BF-913A-037BBE81F3E9}"/>
    <dgm:cxn modelId="{25E05B59-DD2B-4CA9-A9BC-253B11D7C9ED}" srcId="{FEB91A50-C686-4934-BF7B-05A6134A6AB8}" destId="{98454420-9719-414C-868A-11F3A3FD8242}" srcOrd="3" destOrd="0" parTransId="{3985C06B-710D-4C3F-B3BC-35504BE51E20}" sibTransId="{66B56AFF-32C4-4611-9B32-A60137F72683}"/>
    <dgm:cxn modelId="{294E2125-2DFE-468A-8705-241EE72AB071}" type="presOf" srcId="{CAFE7C63-AB58-4477-983E-8167878024D9}" destId="{B23ED902-1DB9-402A-ABCF-893F98924155}" srcOrd="1" destOrd="0" presId="urn:microsoft.com/office/officeart/2005/8/layout/equation2"/>
    <dgm:cxn modelId="{C2B9E47F-6CAD-4670-AC2A-1BC1D5F5ACBA}" type="presParOf" srcId="{B49368FA-77A6-4E32-A6C0-219688BA4BA8}" destId="{F338DD27-DDEE-4499-B3DC-4D88CAAE87B5}" srcOrd="0" destOrd="0" presId="urn:microsoft.com/office/officeart/2005/8/layout/equation2"/>
    <dgm:cxn modelId="{2A7C1A37-332A-4057-9B0B-FCC81310CC31}" type="presParOf" srcId="{F338DD27-DDEE-4499-B3DC-4D88CAAE87B5}" destId="{90A41EF0-5470-4B99-97D1-2B3D6204265C}" srcOrd="0" destOrd="0" presId="urn:microsoft.com/office/officeart/2005/8/layout/equation2"/>
    <dgm:cxn modelId="{AF7E0C2B-DE29-4FBA-8BED-87D94BD1B856}" type="presParOf" srcId="{F338DD27-DDEE-4499-B3DC-4D88CAAE87B5}" destId="{6D2EE961-12C4-4842-97DC-74DD5EFABB25}" srcOrd="1" destOrd="0" presId="urn:microsoft.com/office/officeart/2005/8/layout/equation2"/>
    <dgm:cxn modelId="{426D789A-EDCE-4DD9-86A0-B0BD82C30817}" type="presParOf" srcId="{F338DD27-DDEE-4499-B3DC-4D88CAAE87B5}" destId="{96C4759D-1150-4AF2-ACC8-0673A6E17052}" srcOrd="2" destOrd="0" presId="urn:microsoft.com/office/officeart/2005/8/layout/equation2"/>
    <dgm:cxn modelId="{9E7CC358-03EE-4C18-868B-3B255CB09769}" type="presParOf" srcId="{F338DD27-DDEE-4499-B3DC-4D88CAAE87B5}" destId="{7F368ACB-451A-4DB3-94AB-324DC7D0203D}" srcOrd="3" destOrd="0" presId="urn:microsoft.com/office/officeart/2005/8/layout/equation2"/>
    <dgm:cxn modelId="{56656313-07A8-4183-B30D-5A73DFDEFC3D}" type="presParOf" srcId="{F338DD27-DDEE-4499-B3DC-4D88CAAE87B5}" destId="{FA1F2C24-078F-436D-AB98-A948A9BA885E}" srcOrd="4" destOrd="0" presId="urn:microsoft.com/office/officeart/2005/8/layout/equation2"/>
    <dgm:cxn modelId="{2F113E4A-547F-445C-9648-723C0D9F4076}" type="presParOf" srcId="{F338DD27-DDEE-4499-B3DC-4D88CAAE87B5}" destId="{3FD956E3-41E7-42F9-B0AD-86CB40E203BA}" srcOrd="5" destOrd="0" presId="urn:microsoft.com/office/officeart/2005/8/layout/equation2"/>
    <dgm:cxn modelId="{2B9CEC94-EE15-415D-A845-C314FF3806A8}" type="presParOf" srcId="{F338DD27-DDEE-4499-B3DC-4D88CAAE87B5}" destId="{92C7F97A-7E33-4FAE-8352-1F3DFB8A0383}" srcOrd="6" destOrd="0" presId="urn:microsoft.com/office/officeart/2005/8/layout/equation2"/>
    <dgm:cxn modelId="{3950436B-8A74-4D79-8130-6CB4E2E662C5}" type="presParOf" srcId="{F338DD27-DDEE-4499-B3DC-4D88CAAE87B5}" destId="{A0795817-6B9D-4BDC-80CD-6AA29C40AC3B}" srcOrd="7" destOrd="0" presId="urn:microsoft.com/office/officeart/2005/8/layout/equation2"/>
    <dgm:cxn modelId="{2C45565D-F242-462C-9FEE-9E99010FE94B}" type="presParOf" srcId="{F338DD27-DDEE-4499-B3DC-4D88CAAE87B5}" destId="{8A9108AA-6486-45BF-BD36-6668E035E560}" srcOrd="8" destOrd="0" presId="urn:microsoft.com/office/officeart/2005/8/layout/equation2"/>
    <dgm:cxn modelId="{0623BF6B-E817-4BC8-B05B-EE9753308F5B}" type="presParOf" srcId="{B49368FA-77A6-4E32-A6C0-219688BA4BA8}" destId="{9099C925-C7DB-4A61-B291-CB438C0A7F0D}" srcOrd="1" destOrd="0" presId="urn:microsoft.com/office/officeart/2005/8/layout/equation2"/>
    <dgm:cxn modelId="{89CB2CA0-56B4-4EDB-B4A7-CF2803B3C66B}" type="presParOf" srcId="{9099C925-C7DB-4A61-B291-CB438C0A7F0D}" destId="{B23ED902-1DB9-402A-ABCF-893F98924155}" srcOrd="0" destOrd="0" presId="urn:microsoft.com/office/officeart/2005/8/layout/equation2"/>
    <dgm:cxn modelId="{57095DD8-15D3-432C-BAA5-A1AB3A63281B}" type="presParOf" srcId="{B49368FA-77A6-4E32-A6C0-219688BA4BA8}" destId="{CE32A684-AD51-4BA5-A6FB-097E50C4D2D0}" srcOrd="2" destOrd="0" presId="urn:microsoft.com/office/officeart/2005/8/layout/equati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a:off x="0" y="2766"/>
          <a:ext cx="3724657" cy="5893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178282" y="135373"/>
          <a:ext cx="324149" cy="324149"/>
        </a:xfrm>
        <a:prstGeom prst="rect">
          <a:avLst/>
        </a:prstGeom>
        <a:blipFill>
          <a:blip xmlns:r="http://schemas.openxmlformats.org/officeDocument/2006/relationships" r:embed="rId1" cstate="email">
            <a:extLst>
              <a:ext uri="{28A0092B-C50C-407E-A947-70E740481C1C}">
                <a14:useLocalDpi xmlns:a14="http://schemas.microsoft.com/office/drawing/2010/main"/>
              </a:ext>
              <a:ext uri="{96DAC541-7B7A-43D3-8B79-37D633B846F1}">
                <asvg:svgBlip xmlns:asvg="http://schemas.microsoft.com/office/drawing/2016/SVG/main" xmlns="" r:embed="rId2"/>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680714" y="2766"/>
          <a:ext cx="3043942" cy="589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374" tIns="62374" rIns="62374" bIns="62374" numCol="1" spcCol="1270" anchor="ctr" anchorCtr="0">
          <a:noAutofit/>
        </a:bodyPr>
        <a:lstStyle/>
        <a:p>
          <a:pPr lvl="0" algn="l" defTabSz="844550">
            <a:lnSpc>
              <a:spcPct val="100000"/>
            </a:lnSpc>
            <a:spcBef>
              <a:spcPct val="0"/>
            </a:spcBef>
            <a:spcAft>
              <a:spcPct val="35000"/>
            </a:spcAft>
          </a:pPr>
          <a:r>
            <a:rPr lang="en-US" sz="1900" kern="1200" dirty="0" smtClean="0"/>
            <a:t>TFT monitor 14inch</a:t>
          </a:r>
          <a:endParaRPr lang="en-US" sz="1900" kern="1200" dirty="0"/>
        </a:p>
      </dsp:txBody>
      <dsp:txXfrm>
        <a:off x="680714" y="2766"/>
        <a:ext cx="3043942" cy="589363"/>
      </dsp:txXfrm>
    </dsp:sp>
    <dsp:sp modelId="{8AC75408-A83A-4B24-A30F-7377A08565C6}">
      <dsp:nvSpPr>
        <dsp:cNvPr id="0" name=""/>
        <dsp:cNvSpPr/>
      </dsp:nvSpPr>
      <dsp:spPr>
        <a:xfrm>
          <a:off x="0" y="739471"/>
          <a:ext cx="3724657" cy="5893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088C622-3FFB-47D9-A26D-06054D22A5A7}">
      <dsp:nvSpPr>
        <dsp:cNvPr id="0" name=""/>
        <dsp:cNvSpPr/>
      </dsp:nvSpPr>
      <dsp:spPr>
        <a:xfrm>
          <a:off x="178282" y="872077"/>
          <a:ext cx="324149" cy="324149"/>
        </a:xfrm>
        <a:prstGeom prst="rect">
          <a:avLst/>
        </a:prstGeom>
        <a:blipFill>
          <a:blip xmlns:r="http://schemas.openxmlformats.org/officeDocument/2006/relationships" r:embed="rId3" cstate="email">
            <a:extLst>
              <a:ext uri="{28A0092B-C50C-407E-A947-70E740481C1C}">
                <a14:useLocalDpi xmlns:a14="http://schemas.microsoft.com/office/drawing/2010/main"/>
              </a:ext>
              <a:ext uri="{96DAC541-7B7A-43D3-8B79-37D633B846F1}">
                <asvg:svgBlip xmlns:asvg="http://schemas.microsoft.com/office/drawing/2016/SVG/main" xmlns="" r:embed="rId4"/>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B221D5C-8E51-47CA-9565-DA91D94E4D76}">
      <dsp:nvSpPr>
        <dsp:cNvPr id="0" name=""/>
        <dsp:cNvSpPr/>
      </dsp:nvSpPr>
      <dsp:spPr>
        <a:xfrm>
          <a:off x="680714" y="739471"/>
          <a:ext cx="3043942" cy="589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374" tIns="62374" rIns="62374" bIns="62374" numCol="1" spcCol="1270" anchor="ctr" anchorCtr="0">
          <a:noAutofit/>
        </a:bodyPr>
        <a:lstStyle/>
        <a:p>
          <a:pPr lvl="0" algn="l" defTabSz="844550">
            <a:lnSpc>
              <a:spcPct val="100000"/>
            </a:lnSpc>
            <a:spcBef>
              <a:spcPct val="0"/>
            </a:spcBef>
            <a:spcAft>
              <a:spcPct val="35000"/>
            </a:spcAft>
          </a:pPr>
          <a:r>
            <a:rPr lang="en-US" sz="1900" kern="1200" dirty="0" smtClean="0"/>
            <a:t>RASPBERRY PI 3</a:t>
          </a:r>
          <a:endParaRPr lang="en-US" sz="1900" kern="1200" dirty="0"/>
        </a:p>
      </dsp:txBody>
      <dsp:txXfrm>
        <a:off x="680714" y="739471"/>
        <a:ext cx="3043942" cy="589363"/>
      </dsp:txXfrm>
    </dsp:sp>
    <dsp:sp modelId="{C01A6FD6-644F-4A38-8AAF-FA2CD15EFB95}">
      <dsp:nvSpPr>
        <dsp:cNvPr id="0" name=""/>
        <dsp:cNvSpPr/>
      </dsp:nvSpPr>
      <dsp:spPr>
        <a:xfrm>
          <a:off x="0" y="1476175"/>
          <a:ext cx="3724657" cy="5893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EA392A0-C484-48E8-81EA-8479B0B6C090}">
      <dsp:nvSpPr>
        <dsp:cNvPr id="0" name=""/>
        <dsp:cNvSpPr/>
      </dsp:nvSpPr>
      <dsp:spPr>
        <a:xfrm>
          <a:off x="203812" y="1574743"/>
          <a:ext cx="324149" cy="324149"/>
        </a:xfrm>
        <a:prstGeom prst="rect">
          <a:avLst/>
        </a:prstGeom>
        <a:blipFill>
          <a:blip xmlns:r="http://schemas.openxmlformats.org/officeDocument/2006/relationships" r:embed="rId5" cstate="email">
            <a:extLst>
              <a:ext uri="{28A0092B-C50C-407E-A947-70E740481C1C}">
                <a14:useLocalDpi xmlns:a14="http://schemas.microsoft.com/office/drawing/2010/main"/>
              </a:ext>
              <a:ext uri="{96DAC541-7B7A-43D3-8B79-37D633B846F1}">
                <asvg:svgBlip xmlns:asvg="http://schemas.microsoft.com/office/drawing/2016/SVG/main" xmlns="" r:embed="rId6"/>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F594D1E-8E8D-452F-9A66-DA5B842B5860}">
      <dsp:nvSpPr>
        <dsp:cNvPr id="0" name=""/>
        <dsp:cNvSpPr/>
      </dsp:nvSpPr>
      <dsp:spPr>
        <a:xfrm>
          <a:off x="680714" y="1476175"/>
          <a:ext cx="3043942" cy="589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374" tIns="62374" rIns="62374" bIns="62374" numCol="1" spcCol="1270" anchor="ctr" anchorCtr="0">
          <a:noAutofit/>
        </a:bodyPr>
        <a:lstStyle/>
        <a:p>
          <a:pPr lvl="0" algn="l" defTabSz="844550">
            <a:lnSpc>
              <a:spcPct val="100000"/>
            </a:lnSpc>
            <a:spcBef>
              <a:spcPct val="0"/>
            </a:spcBef>
            <a:spcAft>
              <a:spcPct val="35000"/>
            </a:spcAft>
          </a:pPr>
          <a:r>
            <a:rPr lang="en-US" sz="1900" kern="1200" dirty="0" smtClean="0"/>
            <a:t>Wooden frame</a:t>
          </a:r>
          <a:endParaRPr lang="en-US" sz="1900" kern="1200" dirty="0"/>
        </a:p>
      </dsp:txBody>
      <dsp:txXfrm>
        <a:off x="680714" y="1476175"/>
        <a:ext cx="3043942" cy="589363"/>
      </dsp:txXfrm>
    </dsp:sp>
    <dsp:sp modelId="{6DC3A653-9B12-4739-B88C-98A411249860}">
      <dsp:nvSpPr>
        <dsp:cNvPr id="0" name=""/>
        <dsp:cNvSpPr/>
      </dsp:nvSpPr>
      <dsp:spPr>
        <a:xfrm>
          <a:off x="0" y="2212879"/>
          <a:ext cx="3724657" cy="5893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21C656-EFEF-430D-BD29-9D4BB92DACB1}">
      <dsp:nvSpPr>
        <dsp:cNvPr id="0" name=""/>
        <dsp:cNvSpPr/>
      </dsp:nvSpPr>
      <dsp:spPr>
        <a:xfrm>
          <a:off x="178282" y="2345486"/>
          <a:ext cx="324149" cy="324149"/>
        </a:xfrm>
        <a:prstGeom prst="rect">
          <a:avLst/>
        </a:prstGeom>
        <a:blipFill>
          <a:blip xmlns:r="http://schemas.openxmlformats.org/officeDocument/2006/relationships" r:embed="rId7" cstate="email">
            <a:extLst>
              <a:ext uri="{28A0092B-C50C-407E-A947-70E740481C1C}">
                <a14:useLocalDpi xmlns:a14="http://schemas.microsoft.com/office/drawing/2010/main"/>
              </a:ext>
              <a:ext uri="{96DAC541-7B7A-43D3-8B79-37D633B846F1}">
                <asvg:svgBlip xmlns:asvg="http://schemas.microsoft.com/office/drawing/2016/SVG/main" xmlns="" r:embed="rId8"/>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897ECCA-F261-4E89-8F4D-FFABF292E2CC}">
      <dsp:nvSpPr>
        <dsp:cNvPr id="0" name=""/>
        <dsp:cNvSpPr/>
      </dsp:nvSpPr>
      <dsp:spPr>
        <a:xfrm>
          <a:off x="680714" y="2212879"/>
          <a:ext cx="3043942" cy="589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374" tIns="62374" rIns="62374" bIns="62374" numCol="1" spcCol="1270" anchor="ctr" anchorCtr="0">
          <a:noAutofit/>
        </a:bodyPr>
        <a:lstStyle/>
        <a:p>
          <a:pPr lvl="0" algn="l" defTabSz="844550">
            <a:lnSpc>
              <a:spcPct val="100000"/>
            </a:lnSpc>
            <a:spcBef>
              <a:spcPct val="0"/>
            </a:spcBef>
            <a:spcAft>
              <a:spcPct val="35000"/>
            </a:spcAft>
          </a:pPr>
          <a:r>
            <a:rPr lang="en-US" sz="1900" kern="1200" dirty="0" smtClean="0"/>
            <a:t>APIs</a:t>
          </a:r>
          <a:endParaRPr lang="en-US" sz="1900" kern="1200" dirty="0"/>
        </a:p>
      </dsp:txBody>
      <dsp:txXfrm>
        <a:off x="680714" y="2212879"/>
        <a:ext cx="3043942" cy="589363"/>
      </dsp:txXfrm>
    </dsp:sp>
    <dsp:sp modelId="{D314CE04-9F94-4D42-8BCE-10D553C3DB5C}">
      <dsp:nvSpPr>
        <dsp:cNvPr id="0" name=""/>
        <dsp:cNvSpPr/>
      </dsp:nvSpPr>
      <dsp:spPr>
        <a:xfrm>
          <a:off x="0" y="2949583"/>
          <a:ext cx="3724657" cy="5893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0C330C2-B46A-45A6-BDD4-DE4AF3263970}">
      <dsp:nvSpPr>
        <dsp:cNvPr id="0" name=""/>
        <dsp:cNvSpPr/>
      </dsp:nvSpPr>
      <dsp:spPr>
        <a:xfrm>
          <a:off x="178282" y="3082190"/>
          <a:ext cx="324149" cy="324149"/>
        </a:xfrm>
        <a:prstGeom prst="rect">
          <a:avLst/>
        </a:prstGeom>
        <a:blipFill rotWithShape="0">
          <a:blip xmlns:r="http://schemas.openxmlformats.org/officeDocument/2006/relationships" r:embed="rId9"/>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B6C783F-A94B-4A23-BC5D-1BAD07413A68}">
      <dsp:nvSpPr>
        <dsp:cNvPr id="0" name=""/>
        <dsp:cNvSpPr/>
      </dsp:nvSpPr>
      <dsp:spPr>
        <a:xfrm>
          <a:off x="680714" y="2949583"/>
          <a:ext cx="3043942" cy="589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2374" tIns="62374" rIns="62374" bIns="62374" numCol="1" spcCol="1270" anchor="ctr" anchorCtr="0">
          <a:noAutofit/>
        </a:bodyPr>
        <a:lstStyle/>
        <a:p>
          <a:pPr lvl="0" algn="l" defTabSz="844550">
            <a:lnSpc>
              <a:spcPct val="100000"/>
            </a:lnSpc>
            <a:spcBef>
              <a:spcPct val="0"/>
            </a:spcBef>
            <a:spcAft>
              <a:spcPct val="35000"/>
            </a:spcAft>
          </a:pPr>
          <a:r>
            <a:rPr lang="en-US" sz="1900" kern="1200" dirty="0" smtClean="0"/>
            <a:t>Two way mirror</a:t>
          </a:r>
          <a:endParaRPr lang="en-US" sz="1900" kern="1200" dirty="0"/>
        </a:p>
      </dsp:txBody>
      <dsp:txXfrm>
        <a:off x="680714" y="2949583"/>
        <a:ext cx="3043942" cy="5893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A41EF0-5470-4B99-97D1-2B3D6204265C}">
      <dsp:nvSpPr>
        <dsp:cNvPr id="0" name=""/>
        <dsp:cNvSpPr/>
      </dsp:nvSpPr>
      <dsp:spPr>
        <a:xfrm>
          <a:off x="2970107" y="581"/>
          <a:ext cx="1101607" cy="1101607"/>
        </a:xfrm>
        <a:prstGeom prst="ellipse">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lvl="0" algn="ctr" defTabSz="844550">
            <a:lnSpc>
              <a:spcPct val="90000"/>
            </a:lnSpc>
            <a:spcBef>
              <a:spcPct val="0"/>
            </a:spcBef>
            <a:spcAft>
              <a:spcPct val="35000"/>
            </a:spcAft>
          </a:pPr>
          <a:r>
            <a:rPr lang="en-US" sz="1900" kern="1200" dirty="0" smtClean="0"/>
            <a:t>RPI</a:t>
          </a:r>
          <a:endParaRPr lang="en-US" sz="1900" kern="1200" dirty="0"/>
        </a:p>
      </dsp:txBody>
      <dsp:txXfrm>
        <a:off x="3131434" y="161908"/>
        <a:ext cx="778953" cy="778953"/>
      </dsp:txXfrm>
    </dsp:sp>
    <dsp:sp modelId="{96C4759D-1150-4AF2-ACC8-0673A6E17052}">
      <dsp:nvSpPr>
        <dsp:cNvPr id="0" name=""/>
        <dsp:cNvSpPr/>
      </dsp:nvSpPr>
      <dsp:spPr>
        <a:xfrm>
          <a:off x="3201444" y="1191639"/>
          <a:ext cx="638932" cy="638932"/>
        </a:xfrm>
        <a:prstGeom prst="mathPlus">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a:off x="3286134" y="1435967"/>
        <a:ext cx="469552" cy="150276"/>
      </dsp:txXfrm>
    </dsp:sp>
    <dsp:sp modelId="{FA1F2C24-078F-436D-AB98-A948A9BA885E}">
      <dsp:nvSpPr>
        <dsp:cNvPr id="0" name=""/>
        <dsp:cNvSpPr/>
      </dsp:nvSpPr>
      <dsp:spPr>
        <a:xfrm>
          <a:off x="2970107" y="1920021"/>
          <a:ext cx="1101607" cy="1101607"/>
        </a:xfrm>
        <a:prstGeom prst="ellipse">
          <a:avLst/>
        </a:prstGeom>
        <a:gradFill rotWithShape="0">
          <a:gsLst>
            <a:gs pos="0">
              <a:schemeClr val="accent2">
                <a:hueOff val="1596027"/>
                <a:satOff val="-4850"/>
                <a:lumOff val="-65"/>
                <a:alphaOff val="0"/>
                <a:tint val="94000"/>
                <a:satMod val="105000"/>
                <a:lumMod val="102000"/>
              </a:schemeClr>
            </a:gs>
            <a:gs pos="100000">
              <a:schemeClr val="accent2">
                <a:hueOff val="1596027"/>
                <a:satOff val="-4850"/>
                <a:lumOff val="-65"/>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lvl="0" algn="ctr" defTabSz="844550">
            <a:lnSpc>
              <a:spcPct val="90000"/>
            </a:lnSpc>
            <a:spcBef>
              <a:spcPct val="0"/>
            </a:spcBef>
            <a:spcAft>
              <a:spcPct val="35000"/>
            </a:spcAft>
          </a:pPr>
          <a:r>
            <a:rPr lang="en-US" sz="1900" kern="1200" dirty="0" smtClean="0"/>
            <a:t>TFT</a:t>
          </a:r>
          <a:endParaRPr lang="en-US" sz="1900" kern="1200" dirty="0"/>
        </a:p>
      </dsp:txBody>
      <dsp:txXfrm>
        <a:off x="3131434" y="2081348"/>
        <a:ext cx="778953" cy="778953"/>
      </dsp:txXfrm>
    </dsp:sp>
    <dsp:sp modelId="{92C7F97A-7E33-4FAE-8352-1F3DFB8A0383}">
      <dsp:nvSpPr>
        <dsp:cNvPr id="0" name=""/>
        <dsp:cNvSpPr/>
      </dsp:nvSpPr>
      <dsp:spPr>
        <a:xfrm>
          <a:off x="3201444" y="3111079"/>
          <a:ext cx="638932" cy="638932"/>
        </a:xfrm>
        <a:prstGeom prst="mathPlus">
          <a:avLst/>
        </a:prstGeom>
        <a:gradFill rotWithShape="0">
          <a:gsLst>
            <a:gs pos="0">
              <a:schemeClr val="accent2">
                <a:hueOff val="2394041"/>
                <a:satOff val="-7276"/>
                <a:lumOff val="-98"/>
                <a:alphaOff val="0"/>
                <a:tint val="94000"/>
                <a:satMod val="105000"/>
                <a:lumMod val="102000"/>
              </a:schemeClr>
            </a:gs>
            <a:gs pos="100000">
              <a:schemeClr val="accent2">
                <a:hueOff val="2394041"/>
                <a:satOff val="-7276"/>
                <a:lumOff val="-98"/>
                <a:alphaOff val="0"/>
                <a:shade val="74000"/>
                <a:satMod val="128000"/>
                <a:lumMod val="100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a:off x="3286134" y="3355407"/>
        <a:ext cx="469552" cy="150276"/>
      </dsp:txXfrm>
    </dsp:sp>
    <dsp:sp modelId="{8A9108AA-6486-45BF-BD36-6668E035E560}">
      <dsp:nvSpPr>
        <dsp:cNvPr id="0" name=""/>
        <dsp:cNvSpPr/>
      </dsp:nvSpPr>
      <dsp:spPr>
        <a:xfrm>
          <a:off x="2970107" y="3839462"/>
          <a:ext cx="1101607" cy="1101607"/>
        </a:xfrm>
        <a:prstGeom prst="ellipse">
          <a:avLst/>
        </a:prstGeom>
        <a:gradFill rotWithShape="0">
          <a:gsLst>
            <a:gs pos="0">
              <a:schemeClr val="accent2">
                <a:hueOff val="3192055"/>
                <a:satOff val="-9701"/>
                <a:lumOff val="-131"/>
                <a:alphaOff val="0"/>
                <a:tint val="94000"/>
                <a:satMod val="105000"/>
                <a:lumMod val="102000"/>
              </a:schemeClr>
            </a:gs>
            <a:gs pos="100000">
              <a:schemeClr val="accent2">
                <a:hueOff val="3192055"/>
                <a:satOff val="-9701"/>
                <a:lumOff val="-131"/>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lvl="0" algn="ctr" defTabSz="844550">
            <a:lnSpc>
              <a:spcPct val="90000"/>
            </a:lnSpc>
            <a:spcBef>
              <a:spcPct val="0"/>
            </a:spcBef>
            <a:spcAft>
              <a:spcPct val="35000"/>
            </a:spcAft>
          </a:pPr>
          <a:r>
            <a:rPr lang="en-US" sz="1900" kern="1200" dirty="0" smtClean="0"/>
            <a:t>Two Way Mirror</a:t>
          </a:r>
          <a:endParaRPr lang="en-US" sz="1900" kern="1200" dirty="0"/>
        </a:p>
      </dsp:txBody>
      <dsp:txXfrm>
        <a:off x="3131434" y="4000789"/>
        <a:ext cx="778953" cy="778953"/>
      </dsp:txXfrm>
    </dsp:sp>
    <dsp:sp modelId="{9099C925-C7DB-4A61-B291-CB438C0A7F0D}">
      <dsp:nvSpPr>
        <dsp:cNvPr id="0" name=""/>
        <dsp:cNvSpPr/>
      </dsp:nvSpPr>
      <dsp:spPr>
        <a:xfrm>
          <a:off x="4236955" y="2265926"/>
          <a:ext cx="350311" cy="409797"/>
        </a:xfrm>
        <a:prstGeom prst="rightArrow">
          <a:avLst>
            <a:gd name="adj1" fmla="val 60000"/>
            <a:gd name="adj2" fmla="val 50000"/>
          </a:avLst>
        </a:prstGeom>
        <a:gradFill rotWithShape="0">
          <a:gsLst>
            <a:gs pos="0">
              <a:schemeClr val="accent2">
                <a:hueOff val="4788082"/>
                <a:satOff val="-14551"/>
                <a:lumOff val="-196"/>
                <a:alphaOff val="0"/>
                <a:tint val="94000"/>
                <a:satMod val="105000"/>
                <a:lumMod val="102000"/>
              </a:schemeClr>
            </a:gs>
            <a:gs pos="100000">
              <a:schemeClr val="accent2">
                <a:hueOff val="4788082"/>
                <a:satOff val="-14551"/>
                <a:lumOff val="-196"/>
                <a:alphaOff val="0"/>
                <a:shade val="74000"/>
                <a:satMod val="128000"/>
                <a:lumMod val="100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kern="1200"/>
        </a:p>
      </dsp:txBody>
      <dsp:txXfrm>
        <a:off x="4236955" y="2347885"/>
        <a:ext cx="245218" cy="245879"/>
      </dsp:txXfrm>
    </dsp:sp>
    <dsp:sp modelId="{CE32A684-AD51-4BA5-A6FB-097E50C4D2D0}">
      <dsp:nvSpPr>
        <dsp:cNvPr id="0" name=""/>
        <dsp:cNvSpPr/>
      </dsp:nvSpPr>
      <dsp:spPr>
        <a:xfrm>
          <a:off x="4732678" y="1369218"/>
          <a:ext cx="2203214" cy="2203214"/>
        </a:xfrm>
        <a:prstGeom prst="ellipse">
          <a:avLst/>
        </a:prstGeom>
        <a:gradFill rotWithShape="0">
          <a:gsLst>
            <a:gs pos="0">
              <a:schemeClr val="accent2">
                <a:hueOff val="4788082"/>
                <a:satOff val="-14551"/>
                <a:lumOff val="-196"/>
                <a:alphaOff val="0"/>
                <a:tint val="94000"/>
                <a:satMod val="105000"/>
                <a:lumMod val="102000"/>
              </a:schemeClr>
            </a:gs>
            <a:gs pos="100000">
              <a:schemeClr val="accent2">
                <a:hueOff val="4788082"/>
                <a:satOff val="-14551"/>
                <a:lumOff val="-196"/>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en-US" sz="2600" kern="1200" dirty="0" smtClean="0"/>
            <a:t>Python &amp; JSS &amp; </a:t>
          </a:r>
          <a:r>
            <a:rPr lang="en-US" sz="2600" kern="1200" dirty="0" err="1" smtClean="0"/>
            <a:t>EMbedded</a:t>
          </a:r>
          <a:r>
            <a:rPr lang="en-US" sz="2600" kern="1200" dirty="0" smtClean="0"/>
            <a:t> </a:t>
          </a:r>
          <a:endParaRPr lang="en-US" sz="2600" kern="1200" dirty="0"/>
        </a:p>
      </dsp:txBody>
      <dsp:txXfrm>
        <a:off x="5055331" y="1691871"/>
        <a:ext cx="1557908" cy="155790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1.svg>
</file>

<file path=ppt/media/image12.png>
</file>

<file path=ppt/media/image13.png>
</file>

<file path=ppt/media/image13.svg>
</file>

<file path=ppt/media/image14.JPG>
</file>

<file path=ppt/media/image15.jpeg>
</file>

<file path=ppt/media/image16.jpeg>
</file>

<file path=ppt/media/image2.png>
</file>

<file path=ppt/media/image3.jpeg>
</file>

<file path=ppt/media/image4.jpeg>
</file>

<file path=ppt/media/image5.jpeg>
</file>

<file path=ppt/media/image6.png>
</file>

<file path=ppt/media/image7.png>
</file>

<file path=ppt/media/image7.svg>
</file>

<file path=ppt/media/image8.png>
</file>

<file path=ppt/media/image9.png>
</file>

<file path=ppt/media/image9.sv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pPr/>
              <a:t>5/31/2019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5/31/2019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5/31/2019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png"/><Relationship Id="rId7" Type="http://schemas.openxmlformats.org/officeDocument/2006/relationships/diagramQuickStyle" Target="../diagrams/quickStyle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5.jpeg"/><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Computer_monitor" TargetMode="External"/><Relationship Id="rId13" Type="http://schemas.openxmlformats.org/officeDocument/2006/relationships/hyperlink" Target="https://en.wikipedia.org/wiki/Video_projector" TargetMode="External"/><Relationship Id="rId3" Type="http://schemas.openxmlformats.org/officeDocument/2006/relationships/hyperlink" Target="https://en.wikipedia.org/wiki/Liquid-crystal_display" TargetMode="External"/><Relationship Id="rId7" Type="http://schemas.openxmlformats.org/officeDocument/2006/relationships/hyperlink" Target="https://en.wikipedia.org/wiki/Television_set" TargetMode="External"/><Relationship Id="rId12" Type="http://schemas.openxmlformats.org/officeDocument/2006/relationships/hyperlink" Target="https://en.wikipedia.org/wiki/Navigation_system" TargetMode="External"/><Relationship Id="rId2" Type="http://schemas.openxmlformats.org/officeDocument/2006/relationships/image" Target="../media/image12.png"/><Relationship Id="rId16" Type="http://schemas.openxmlformats.org/officeDocument/2006/relationships/hyperlink" Target="https://en.wikipedia.org/wiki/Instrument_clusters" TargetMode="External"/><Relationship Id="rId1" Type="http://schemas.openxmlformats.org/officeDocument/2006/relationships/slideLayout" Target="../slideLayouts/slideLayout4.xml"/><Relationship Id="rId6" Type="http://schemas.openxmlformats.org/officeDocument/2006/relationships/hyperlink" Target="https://en.wikipedia.org/wiki/Passive_matrix" TargetMode="External"/><Relationship Id="rId11" Type="http://schemas.openxmlformats.org/officeDocument/2006/relationships/hyperlink" Target="https://en.wikipedia.org/wiki/Personal_digital_assistant" TargetMode="External"/><Relationship Id="rId5" Type="http://schemas.openxmlformats.org/officeDocument/2006/relationships/hyperlink" Target="https://en.wikipedia.org/wiki/Active_matrix" TargetMode="External"/><Relationship Id="rId15" Type="http://schemas.openxmlformats.org/officeDocument/2006/relationships/hyperlink" Target="https://en.wikipedia.org/wiki/Car" TargetMode="External"/><Relationship Id="rId10" Type="http://schemas.openxmlformats.org/officeDocument/2006/relationships/hyperlink" Target="https://en.wikipedia.org/wiki/Video_game" TargetMode="External"/><Relationship Id="rId4" Type="http://schemas.openxmlformats.org/officeDocument/2006/relationships/hyperlink" Target="https://en.wikipedia.org/wiki/Thin-film_transistor" TargetMode="External"/><Relationship Id="rId9" Type="http://schemas.openxmlformats.org/officeDocument/2006/relationships/hyperlink" Target="https://en.wikipedia.org/wiki/Mobile_phone" TargetMode="External"/><Relationship Id="rId14" Type="http://schemas.openxmlformats.org/officeDocument/2006/relationships/hyperlink" Target="https://en.wikipedia.org/wiki/Thin-film-transistor_liquid-crystal_display"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s://en.wikipedia.org/wiki/Target_market" TargetMode="External"/><Relationship Id="rId13" Type="http://schemas.openxmlformats.org/officeDocument/2006/relationships/hyperlink" Target="https://en.wikipedia.org/wiki/Central_processing_unit" TargetMode="External"/><Relationship Id="rId18" Type="http://schemas.openxmlformats.org/officeDocument/2006/relationships/hyperlink" Target="https://en.wikipedia.org/wiki/Gibibyte" TargetMode="External"/><Relationship Id="rId3" Type="http://schemas.openxmlformats.org/officeDocument/2006/relationships/hyperlink" Target="https://en.wikipedia.org/wiki/Single-board_computer" TargetMode="External"/><Relationship Id="rId21" Type="http://schemas.openxmlformats.org/officeDocument/2006/relationships/hyperlink" Target="https://en.wikipedia.org/wiki/Raspberry_Pi" TargetMode="External"/><Relationship Id="rId7" Type="http://schemas.openxmlformats.org/officeDocument/2006/relationships/hyperlink" Target="https://en.wikipedia.org/wiki/Developing_countries" TargetMode="External"/><Relationship Id="rId12" Type="http://schemas.openxmlformats.org/officeDocument/2006/relationships/hyperlink" Target="https://en.wikipedia.org/wiki/Computer_case" TargetMode="External"/><Relationship Id="rId17" Type="http://schemas.openxmlformats.org/officeDocument/2006/relationships/hyperlink" Target="https://en.wikipedia.org/wiki/ARM_Cortex-A53" TargetMode="External"/><Relationship Id="rId2" Type="http://schemas.openxmlformats.org/officeDocument/2006/relationships/image" Target="../media/image13.png"/><Relationship Id="rId16" Type="http://schemas.openxmlformats.org/officeDocument/2006/relationships/hyperlink" Target="https://en.wikipedia.org/wiki/Multi-core_processor" TargetMode="External"/><Relationship Id="rId20" Type="http://schemas.openxmlformats.org/officeDocument/2006/relationships/hyperlink" Target="https://en.wikipedia.org/wiki/Random-access_memory" TargetMode="External"/><Relationship Id="rId1" Type="http://schemas.openxmlformats.org/officeDocument/2006/relationships/slideLayout" Target="../slideLayouts/slideLayout4.xml"/><Relationship Id="rId6" Type="http://schemas.openxmlformats.org/officeDocument/2006/relationships/hyperlink" Target="https://en.wikipedia.org/wiki/Computer_science" TargetMode="External"/><Relationship Id="rId11" Type="http://schemas.openxmlformats.org/officeDocument/2006/relationships/hyperlink" Target="https://en.wikipedia.org/wiki/Mouse_(computing)" TargetMode="External"/><Relationship Id="rId24" Type="http://schemas.openxmlformats.org/officeDocument/2006/relationships/hyperlink" Target="https://en.wikipedia.org/wiki/VideoCore" TargetMode="External"/><Relationship Id="rId5" Type="http://schemas.openxmlformats.org/officeDocument/2006/relationships/hyperlink" Target="https://en.wikipedia.org/wiki/Raspberry_Pi_Foundation" TargetMode="External"/><Relationship Id="rId15" Type="http://schemas.openxmlformats.org/officeDocument/2006/relationships/hyperlink" Target="https://en.wikipedia.org/wiki/64-bit_computing" TargetMode="External"/><Relationship Id="rId23" Type="http://schemas.openxmlformats.org/officeDocument/2006/relationships/hyperlink" Target="https://en.wikipedia.org/wiki/Broadcom" TargetMode="External"/><Relationship Id="rId10" Type="http://schemas.openxmlformats.org/officeDocument/2006/relationships/hyperlink" Target="https://en.wikipedia.org/wiki/Keyboard_(computing)" TargetMode="External"/><Relationship Id="rId19" Type="http://schemas.openxmlformats.org/officeDocument/2006/relationships/hyperlink" Target="https://en.wikipedia.org/wiki/Mobile_DDR" TargetMode="External"/><Relationship Id="rId4" Type="http://schemas.openxmlformats.org/officeDocument/2006/relationships/hyperlink" Target="https://en.wikipedia.org/wiki/United_Kingdom" TargetMode="External"/><Relationship Id="rId9" Type="http://schemas.openxmlformats.org/officeDocument/2006/relationships/hyperlink" Target="https://en.wikipedia.org/wiki/Robotics" TargetMode="External"/><Relationship Id="rId14" Type="http://schemas.openxmlformats.org/officeDocument/2006/relationships/hyperlink" Target="https://en.wikipedia.org/wiki/Hertz" TargetMode="External"/><Relationship Id="rId22" Type="http://schemas.openxmlformats.org/officeDocument/2006/relationships/hyperlink" Target="https://en.wikipedia.org/wiki/MicroSDHC"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8" Type="http://schemas.openxmlformats.org/officeDocument/2006/relationships/hyperlink" Target="http://amzn.to/2kuHnIB" TargetMode="External"/><Relationship Id="rId3" Type="http://schemas.openxmlformats.org/officeDocument/2006/relationships/hyperlink" Target="https://github.com/dgonano/MMM-AlexaPi" TargetMode="External"/><Relationship Id="rId7" Type="http://schemas.openxmlformats.org/officeDocument/2006/relationships/hyperlink" Target="https://github.com/paviro/MMM-PIR-Sensor" TargetMode="External"/><Relationship Id="rId2" Type="http://schemas.openxmlformats.org/officeDocument/2006/relationships/hyperlink" Target="https://github.com/PtrBld/MMM-Scrobbler" TargetMode="External"/><Relationship Id="rId1" Type="http://schemas.openxmlformats.org/officeDocument/2006/relationships/slideLayout" Target="../slideLayouts/slideLayout2.xml"/><Relationship Id="rId6" Type="http://schemas.openxmlformats.org/officeDocument/2006/relationships/hyperlink" Target="https://github.com/Jopyth/MMM-Remote-Control" TargetMode="External"/><Relationship Id="rId5" Type="http://schemas.openxmlformats.org/officeDocument/2006/relationships/hyperlink" Target="https://github.com/ronny3050/phone-notification-mirror" TargetMode="External"/><Relationship Id="rId10" Type="http://schemas.openxmlformats.org/officeDocument/2006/relationships/hyperlink" Target="https://github.com/ItayXD/MMM-Admin-Interface" TargetMode="External"/><Relationship Id="rId4" Type="http://schemas.openxmlformats.org/officeDocument/2006/relationships/hyperlink" Target="https://github.com/dolanmiu/MMM-awesome-alexa" TargetMode="External"/><Relationship Id="rId9" Type="http://schemas.openxmlformats.org/officeDocument/2006/relationships/hyperlink" Target="http://amzn.to/2jmYOq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3"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Lightbulb">
            <a:extLst>
              <a:ext uri="{FF2B5EF4-FFF2-40B4-BE49-F238E27FC236}">
                <a16:creationId xmlns:a16="http://schemas.microsoft.com/office/drawing/2014/main" id="{AC06F95D-BA5D-4DEE-93EF-3FE3173D13FF}"/>
              </a:ext>
            </a:extLst>
          </p:cNvPr>
          <p:cNvPicPr>
            <a:picLocks noChangeAspect="1"/>
          </p:cNvPicPr>
          <p:nvPr/>
        </p:nvPicPr>
        <p:blipFill rotWithShape="1">
          <a:blip r:embed="rId4" cstate="email">
            <a:alphaModFix/>
            <a:extLst>
              <a:ext uri="{28A0092B-C50C-407E-A947-70E740481C1C}">
                <a14:useLocalDpi xmlns:a14="http://schemas.microsoft.com/office/drawing/2010/main"/>
              </a:ext>
            </a:extLst>
          </a:blip>
          <a:srcRect/>
          <a:stretch/>
        </p:blipFill>
        <p:spPr>
          <a:xfrm>
            <a:off x="3611" y="10"/>
            <a:ext cx="12188389" cy="6857990"/>
          </a:xfrm>
          <a:prstGeom prst="rect">
            <a:avLst/>
          </a:prstGeom>
        </p:spPr>
      </p:pic>
      <p:grpSp>
        <p:nvGrpSpPr>
          <p:cNvPr id="14" name="Group 13">
            <a:extLst>
              <a:ext uri="{FF2B5EF4-FFF2-40B4-BE49-F238E27FC236}">
                <a16:creationId xmlns:a16="http://schemas.microsoft.com/office/drawing/2014/main" id="{D44056DF-7985-4692-968A-466E9E6AF76A}"/>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40B0C0C-7F94-4725-8108-62B3B7A5AE70}"/>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18"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19"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0"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1"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2"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3"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4"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5"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6"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a:extLst/>
            </p:spPr>
          </p:sp>
          <p:sp>
            <p:nvSpPr>
              <p:cNvPr id="27"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8"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9"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0"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1"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2"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3"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4"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5"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6"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a:extLst/>
            </p:spPr>
          </p:sp>
        </p:grpSp>
      </p:grpSp>
      <p:sp>
        <p:nvSpPr>
          <p:cNvPr id="2" name="Title 1">
            <a:extLst>
              <a:ext uri="{FF2B5EF4-FFF2-40B4-BE49-F238E27FC236}">
                <a16:creationId xmlns:a16="http://schemas.microsoft.com/office/drawing/2014/main" id="{4D687081-16D7-4BC5-A7DB-E70117439F85}"/>
              </a:ext>
            </a:extLst>
          </p:cNvPr>
          <p:cNvSpPr>
            <a:spLocks noGrp="1"/>
          </p:cNvSpPr>
          <p:nvPr>
            <p:ph type="ctrTitle"/>
          </p:nvPr>
        </p:nvSpPr>
        <p:spPr>
          <a:xfrm>
            <a:off x="2667000" y="2328334"/>
            <a:ext cx="6858000" cy="1367896"/>
          </a:xfrm>
        </p:spPr>
        <p:txBody>
          <a:bodyPr anchor="ctr">
            <a:normAutofit fontScale="90000"/>
          </a:bodyPr>
          <a:lstStyle/>
          <a:p>
            <a:pPr algn="ctr"/>
            <a:r>
              <a:rPr lang="en-US" dirty="0" smtClean="0"/>
              <a:t>SMART MIRROR using raspberry pi</a:t>
            </a:r>
            <a:endParaRPr lang="en-US" dirty="0"/>
          </a:p>
        </p:txBody>
      </p:sp>
      <p:sp>
        <p:nvSpPr>
          <p:cNvPr id="3" name="Subtitle 2">
            <a:extLst>
              <a:ext uri="{FF2B5EF4-FFF2-40B4-BE49-F238E27FC236}">
                <a16:creationId xmlns:a16="http://schemas.microsoft.com/office/drawing/2014/main" id="{1841851F-203A-4F8E-AA75-478526ABA894}"/>
              </a:ext>
            </a:extLst>
          </p:cNvPr>
          <p:cNvSpPr>
            <a:spLocks noGrp="1"/>
          </p:cNvSpPr>
          <p:nvPr>
            <p:ph type="subTitle" idx="1"/>
          </p:nvPr>
        </p:nvSpPr>
        <p:spPr>
          <a:xfrm>
            <a:off x="2667001" y="3602038"/>
            <a:ext cx="6857999" cy="953029"/>
          </a:xfrm>
        </p:spPr>
        <p:txBody>
          <a:bodyPr>
            <a:normAutofit/>
          </a:bodyPr>
          <a:lstStyle/>
          <a:p>
            <a:pPr algn="ctr"/>
            <a:r>
              <a:rPr lang="en-US" dirty="0" smtClean="0"/>
              <a:t>Final  Year Project</a:t>
            </a:r>
            <a:endParaRPr lang="en-US" dirty="0"/>
          </a:p>
        </p:txBody>
      </p:sp>
      <p:sp>
        <p:nvSpPr>
          <p:cNvPr id="38" name="Rectangle 37">
            <a:extLst>
              <a:ext uri="{FF2B5EF4-FFF2-40B4-BE49-F238E27FC236}">
                <a16:creationId xmlns:a16="http://schemas.microsoft.com/office/drawing/2014/main" id="{6B6D540F-1E2F-416F-819F-D8216BC8F33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Tree>
    <p:extLst>
      <p:ext uri="{BB962C8B-B14F-4D97-AF65-F5344CB8AC3E}">
        <p14:creationId xmlns:p14="http://schemas.microsoft.com/office/powerpoint/2010/main" val="21858758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9467-D86A-4D44-9E01-5796E5BDA396}"/>
              </a:ext>
            </a:extLst>
          </p:cNvPr>
          <p:cNvSpPr>
            <a:spLocks noGrp="1"/>
          </p:cNvSpPr>
          <p:nvPr>
            <p:ph type="title"/>
          </p:nvPr>
        </p:nvSpPr>
        <p:spPr/>
        <p:txBody>
          <a:bodyPr anchor="ctr"/>
          <a:lstStyle/>
          <a:p>
            <a:pPr algn="ctr"/>
            <a:r>
              <a:rPr lang="en-US" dirty="0" smtClean="0"/>
              <a:t>Thank you</a:t>
            </a:r>
            <a:endParaRPr lang="en-US" dirty="0"/>
          </a:p>
        </p:txBody>
      </p:sp>
      <p:pic>
        <p:nvPicPr>
          <p:cNvPr id="6" name="Picture Placeholder 5" descr="Circuit">
            <a:extLst>
              <a:ext uri="{FF2B5EF4-FFF2-40B4-BE49-F238E27FC236}">
                <a16:creationId xmlns:a16="http://schemas.microsoft.com/office/drawing/2014/main" id="{103D88BF-51AE-46F2-8081-A3C506432709}"/>
              </a:ext>
            </a:extLst>
          </p:cNvPr>
          <p:cNvPicPr>
            <a:picLocks noGrp="1" noChangeAspect="1"/>
          </p:cNvPicPr>
          <p:nvPr>
            <p:ph type="pic" idx="1"/>
          </p:nvPr>
        </p:nvPicPr>
        <p:blipFill>
          <a:blip r:embed="rId2" cstate="email">
            <a:extLst>
              <a:ext uri="{28A0092B-C50C-407E-A947-70E740481C1C}">
                <a14:useLocalDpi xmlns:a14="http://schemas.microsoft.com/office/drawing/2010/main"/>
              </a:ext>
            </a:extLst>
          </a:blip>
          <a:srcRect/>
          <a:stretch>
            <a:fillRect/>
          </a:stretch>
        </p:blipFill>
        <p:spPr>
          <a:xfrm>
            <a:off x="1141411" y="783406"/>
            <a:ext cx="9912354" cy="3299778"/>
          </a:xfrm>
        </p:spPr>
      </p:pic>
      <p:sp>
        <p:nvSpPr>
          <p:cNvPr id="4" name="Text Placeholder 3">
            <a:extLst>
              <a:ext uri="{FF2B5EF4-FFF2-40B4-BE49-F238E27FC236}">
                <a16:creationId xmlns:a16="http://schemas.microsoft.com/office/drawing/2014/main" id="{41A79215-653F-4996-95E5-0FD4B247B21F}"/>
              </a:ext>
            </a:extLst>
          </p:cNvPr>
          <p:cNvSpPr>
            <a:spLocks noGrp="1"/>
          </p:cNvSpPr>
          <p:nvPr>
            <p:ph type="body" sz="half" idx="2"/>
          </p:nvPr>
        </p:nvSpPr>
        <p:spPr>
          <a:xfrm>
            <a:off x="1141364" y="5124019"/>
            <a:ext cx="9910859" cy="1325941"/>
          </a:xfrm>
        </p:spPr>
        <p:txBody>
          <a:bodyPr>
            <a:normAutofit/>
          </a:bodyPr>
          <a:lstStyle/>
          <a:p>
            <a:pPr algn="ctr"/>
            <a:r>
              <a:rPr lang="en-US" sz="2400" dirty="0" smtClean="0"/>
              <a:t>Group no. </a:t>
            </a:r>
            <a:r>
              <a:rPr lang="en-US" sz="2400" smtClean="0"/>
              <a:t>23</a:t>
            </a:r>
            <a:endParaRPr lang="en-US" sz="2400" dirty="0"/>
          </a:p>
        </p:txBody>
      </p:sp>
    </p:spTree>
    <p:extLst>
      <p:ext uri="{BB962C8B-B14F-4D97-AF65-F5344CB8AC3E}">
        <p14:creationId xmlns:p14="http://schemas.microsoft.com/office/powerpoint/2010/main" val="3906540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205" name="Group 204">
            <a:extLst>
              <a:ext uri="{FF2B5EF4-FFF2-40B4-BE49-F238E27FC236}">
                <a16:creationId xmlns:a16="http://schemas.microsoft.com/office/drawing/2014/main" id="{5FE07634-A83A-4681-9C1D-BC0775F9D29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6" name="Rectangle 205">
              <a:extLst>
                <a:ext uri="{FF2B5EF4-FFF2-40B4-BE49-F238E27FC236}">
                  <a16:creationId xmlns:a16="http://schemas.microsoft.com/office/drawing/2014/main" id="{BF62976A-266E-4650-88F2-C16130F3DF4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7" name="Picture 2">
              <a:extLst>
                <a:ext uri="{FF2B5EF4-FFF2-40B4-BE49-F238E27FC236}">
                  <a16:creationId xmlns:a16="http://schemas.microsoft.com/office/drawing/2014/main" id="{88D9B99B-59C2-481A-A948-F87920A7FE5E}"/>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3"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7962519" y="618518"/>
            <a:ext cx="3084891" cy="1478570"/>
          </a:xfrm>
        </p:spPr>
        <p:txBody>
          <a:bodyPr>
            <a:normAutofit/>
          </a:bodyPr>
          <a:lstStyle/>
          <a:p>
            <a:r>
              <a:rPr lang="en-US" sz="3200" dirty="0" smtClean="0"/>
              <a:t>Main</a:t>
            </a:r>
            <a:br>
              <a:rPr lang="en-US" sz="3200" dirty="0" smtClean="0"/>
            </a:br>
            <a:r>
              <a:rPr lang="en-US" sz="3200" dirty="0" smtClean="0"/>
              <a:t>Components</a:t>
            </a:r>
            <a:endParaRPr lang="en-US" sz="3200" dirty="0"/>
          </a:p>
        </p:txBody>
      </p:sp>
      <p:pic>
        <p:nvPicPr>
          <p:cNvPr id="10" name="Content Placeholder 6" descr="circuit board">
            <a:extLst>
              <a:ext uri="{FF2B5EF4-FFF2-40B4-BE49-F238E27FC236}">
                <a16:creationId xmlns:a16="http://schemas.microsoft.com/office/drawing/2014/main" id="{38616497-6A2B-4863-A3DD-A2D0AF074897}"/>
              </a:ext>
            </a:extLst>
          </p:cNvPr>
          <p:cNvPicPr>
            <a:picLocks noChangeAspect="1"/>
          </p:cNvPicPr>
          <p:nvPr/>
        </p:nvPicPr>
        <p:blipFill rotWithShape="1">
          <a:blip r:embed="rId4">
            <a:alphaModFix amt="85000"/>
            <a:duotone>
              <a:prstClr val="black"/>
              <a:schemeClr val="accent2">
                <a:tint val="45000"/>
                <a:satMod val="400000"/>
              </a:schemeClr>
            </a:duotone>
          </a:blip>
          <a:srcRect l="10584" r="10584"/>
          <a:stretch/>
        </p:blipFill>
        <p:spPr>
          <a:xfrm flipH="1">
            <a:off x="-5597" y="-9525"/>
            <a:ext cx="7558541" cy="6848475"/>
          </a:xfrm>
          <a:prstGeom prst="rect">
            <a:avLst/>
          </a:prstGeom>
        </p:spPr>
      </p:pic>
      <p:grpSp>
        <p:nvGrpSpPr>
          <p:cNvPr id="209" name="Group 208">
            <a:extLst>
              <a:ext uri="{FF2B5EF4-FFF2-40B4-BE49-F238E27FC236}">
                <a16:creationId xmlns:a16="http://schemas.microsoft.com/office/drawing/2014/main" id="{A2E1FE48-FA7B-4262-B922-041542931DD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10" name="Rectangle 209">
              <a:extLst>
                <a:ext uri="{FF2B5EF4-FFF2-40B4-BE49-F238E27FC236}">
                  <a16:creationId xmlns:a16="http://schemas.microsoft.com/office/drawing/2014/main" id="{F2E644B1-8F72-4AC4-89F1-EB3A027341E5}"/>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11" name="Freeform 6">
              <a:extLst>
                <a:ext uri="{FF2B5EF4-FFF2-40B4-BE49-F238E27FC236}">
                  <a16:creationId xmlns:a16="http://schemas.microsoft.com/office/drawing/2014/main" id="{1781B8E8-8A26-4FFB-BE0C-7C0C644F7C5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7">
              <a:extLst>
                <a:ext uri="{FF2B5EF4-FFF2-40B4-BE49-F238E27FC236}">
                  <a16:creationId xmlns:a16="http://schemas.microsoft.com/office/drawing/2014/main" id="{4109D997-E9DF-4429-A643-3E691E2B706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Rectangle 212">
              <a:extLst>
                <a:ext uri="{FF2B5EF4-FFF2-40B4-BE49-F238E27FC236}">
                  <a16:creationId xmlns:a16="http://schemas.microsoft.com/office/drawing/2014/main" id="{B392695A-F131-4C51-B689-3F4D5B1A2F1D}"/>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14" name="Freeform 9">
              <a:extLst>
                <a:ext uri="{FF2B5EF4-FFF2-40B4-BE49-F238E27FC236}">
                  <a16:creationId xmlns:a16="http://schemas.microsoft.com/office/drawing/2014/main" id="{8218EC3E-07D0-417A-B0A8-057F825EF79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10">
              <a:extLst>
                <a:ext uri="{FF2B5EF4-FFF2-40B4-BE49-F238E27FC236}">
                  <a16:creationId xmlns:a16="http://schemas.microsoft.com/office/drawing/2014/main" id="{B036399E-7675-47B6-A645-242946879EE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11">
              <a:extLst>
                <a:ext uri="{FF2B5EF4-FFF2-40B4-BE49-F238E27FC236}">
                  <a16:creationId xmlns:a16="http://schemas.microsoft.com/office/drawing/2014/main" id="{C44A0438-B8A4-43B3-B17C-B919FCD92C2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12">
              <a:extLst>
                <a:ext uri="{FF2B5EF4-FFF2-40B4-BE49-F238E27FC236}">
                  <a16:creationId xmlns:a16="http://schemas.microsoft.com/office/drawing/2014/main" id="{ABC7257F-6F64-4B81-BDA7-7C232BCBA26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13">
              <a:extLst>
                <a:ext uri="{FF2B5EF4-FFF2-40B4-BE49-F238E27FC236}">
                  <a16:creationId xmlns:a16="http://schemas.microsoft.com/office/drawing/2014/main" id="{72DD7E92-F033-480C-A220-63CE422C3A1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Freeform 14">
              <a:extLst>
                <a:ext uri="{FF2B5EF4-FFF2-40B4-BE49-F238E27FC236}">
                  <a16:creationId xmlns:a16="http://schemas.microsoft.com/office/drawing/2014/main" id="{444A9AC9-463E-45E7-A818-13F664F7C03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0" name="Freeform 15">
              <a:extLst>
                <a:ext uri="{FF2B5EF4-FFF2-40B4-BE49-F238E27FC236}">
                  <a16:creationId xmlns:a16="http://schemas.microsoft.com/office/drawing/2014/main" id="{6CCE9BBE-5DE3-4991-80CA-DFEB928673D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16">
              <a:extLst>
                <a:ext uri="{FF2B5EF4-FFF2-40B4-BE49-F238E27FC236}">
                  <a16:creationId xmlns:a16="http://schemas.microsoft.com/office/drawing/2014/main" id="{3180F6DF-A13F-491C-BF97-B206E3E7B90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17">
              <a:extLst>
                <a:ext uri="{FF2B5EF4-FFF2-40B4-BE49-F238E27FC236}">
                  <a16:creationId xmlns:a16="http://schemas.microsoft.com/office/drawing/2014/main" id="{CAD0E44C-73C8-42BB-ADA8-2BA6B308249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18">
              <a:extLst>
                <a:ext uri="{FF2B5EF4-FFF2-40B4-BE49-F238E27FC236}">
                  <a16:creationId xmlns:a16="http://schemas.microsoft.com/office/drawing/2014/main" id="{436EC43E-A70D-4E5C-B275-35CA8E93C1B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19">
              <a:extLst>
                <a:ext uri="{FF2B5EF4-FFF2-40B4-BE49-F238E27FC236}">
                  <a16:creationId xmlns:a16="http://schemas.microsoft.com/office/drawing/2014/main" id="{ADE7E5B6-2E2A-4F56-9E90-F8613E6D10F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20">
              <a:extLst>
                <a:ext uri="{FF2B5EF4-FFF2-40B4-BE49-F238E27FC236}">
                  <a16:creationId xmlns:a16="http://schemas.microsoft.com/office/drawing/2014/main" id="{86B9E49B-AE8D-47E0-BACC-A6D0AC3AB23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21">
              <a:extLst>
                <a:ext uri="{FF2B5EF4-FFF2-40B4-BE49-F238E27FC236}">
                  <a16:creationId xmlns:a16="http://schemas.microsoft.com/office/drawing/2014/main" id="{2EB961AF-CD61-41BA-B0B2-0741A5ED644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22">
              <a:extLst>
                <a:ext uri="{FF2B5EF4-FFF2-40B4-BE49-F238E27FC236}">
                  <a16:creationId xmlns:a16="http://schemas.microsoft.com/office/drawing/2014/main" id="{DC42BDA1-810A-4135-B3B1-B3161D372A3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23">
              <a:extLst>
                <a:ext uri="{FF2B5EF4-FFF2-40B4-BE49-F238E27FC236}">
                  <a16:creationId xmlns:a16="http://schemas.microsoft.com/office/drawing/2014/main" id="{FA51FCA8-FCF4-4116-8CB2-5C539E37F44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24">
              <a:extLst>
                <a:ext uri="{FF2B5EF4-FFF2-40B4-BE49-F238E27FC236}">
                  <a16:creationId xmlns:a16="http://schemas.microsoft.com/office/drawing/2014/main" id="{F2850A10-CDBC-462A-8CB7-02587468344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25">
              <a:extLst>
                <a:ext uri="{FF2B5EF4-FFF2-40B4-BE49-F238E27FC236}">
                  <a16:creationId xmlns:a16="http://schemas.microsoft.com/office/drawing/2014/main" id="{738A37B9-77C2-4464-BF1F-2AF25A0D298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26">
              <a:extLst>
                <a:ext uri="{FF2B5EF4-FFF2-40B4-BE49-F238E27FC236}">
                  <a16:creationId xmlns:a16="http://schemas.microsoft.com/office/drawing/2014/main" id="{89026C8B-A162-4523-A51B-9F1200BC603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27">
              <a:extLst>
                <a:ext uri="{FF2B5EF4-FFF2-40B4-BE49-F238E27FC236}">
                  <a16:creationId xmlns:a16="http://schemas.microsoft.com/office/drawing/2014/main" id="{5B76BC40-1FA2-477D-B2C2-4763577DB78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3" name="Freeform 28">
              <a:extLst>
                <a:ext uri="{FF2B5EF4-FFF2-40B4-BE49-F238E27FC236}">
                  <a16:creationId xmlns:a16="http://schemas.microsoft.com/office/drawing/2014/main" id="{6BC68EAA-2809-4AE4-80C1-2555CEF73DF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4" name="Freeform 29">
              <a:extLst>
                <a:ext uri="{FF2B5EF4-FFF2-40B4-BE49-F238E27FC236}">
                  <a16:creationId xmlns:a16="http://schemas.microsoft.com/office/drawing/2014/main" id="{FE709D1B-0541-4414-9E87-CF7D6918C14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5" name="Freeform 30">
              <a:extLst>
                <a:ext uri="{FF2B5EF4-FFF2-40B4-BE49-F238E27FC236}">
                  <a16:creationId xmlns:a16="http://schemas.microsoft.com/office/drawing/2014/main" id="{33BCB888-11B8-4D01-BCDA-59BBA28DCE0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6" name="Freeform 31">
              <a:extLst>
                <a:ext uri="{FF2B5EF4-FFF2-40B4-BE49-F238E27FC236}">
                  <a16:creationId xmlns:a16="http://schemas.microsoft.com/office/drawing/2014/main" id="{28E5CE3E-C11A-4CF7-82BF-37D1221D4E3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7" name="Freeform 32">
              <a:extLst>
                <a:ext uri="{FF2B5EF4-FFF2-40B4-BE49-F238E27FC236}">
                  <a16:creationId xmlns:a16="http://schemas.microsoft.com/office/drawing/2014/main" id="{55284FC3-21FB-4FA7-B695-2D6A9CEF73E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8" name="Rectangle 237">
              <a:extLst>
                <a:ext uri="{FF2B5EF4-FFF2-40B4-BE49-F238E27FC236}">
                  <a16:creationId xmlns:a16="http://schemas.microsoft.com/office/drawing/2014/main" id="{13DA6B78-00DE-4E55-9124-EFD72519BB99}"/>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39" name="Freeform 34">
              <a:extLst>
                <a:ext uri="{FF2B5EF4-FFF2-40B4-BE49-F238E27FC236}">
                  <a16:creationId xmlns:a16="http://schemas.microsoft.com/office/drawing/2014/main" id="{D4602B0F-2844-48BE-9B4A-0366AC90450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0" name="Freeform 35">
              <a:extLst>
                <a:ext uri="{FF2B5EF4-FFF2-40B4-BE49-F238E27FC236}">
                  <a16:creationId xmlns:a16="http://schemas.microsoft.com/office/drawing/2014/main" id="{E31E05BB-6004-474D-9900-D990378FD3F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1" name="Freeform 36">
              <a:extLst>
                <a:ext uri="{FF2B5EF4-FFF2-40B4-BE49-F238E27FC236}">
                  <a16:creationId xmlns:a16="http://schemas.microsoft.com/office/drawing/2014/main" id="{00BD01ED-F65D-4601-A77D-508E960E09A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2" name="Freeform 37">
              <a:extLst>
                <a:ext uri="{FF2B5EF4-FFF2-40B4-BE49-F238E27FC236}">
                  <a16:creationId xmlns:a16="http://schemas.microsoft.com/office/drawing/2014/main" id="{FD307CAE-789C-4E80-B6F1-9858A3ABA3F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3" name="Freeform 38">
              <a:extLst>
                <a:ext uri="{FF2B5EF4-FFF2-40B4-BE49-F238E27FC236}">
                  <a16:creationId xmlns:a16="http://schemas.microsoft.com/office/drawing/2014/main" id="{94B97B29-709E-4E24-B2FA-EF84AA12D29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4" name="Freeform 39">
              <a:extLst>
                <a:ext uri="{FF2B5EF4-FFF2-40B4-BE49-F238E27FC236}">
                  <a16:creationId xmlns:a16="http://schemas.microsoft.com/office/drawing/2014/main" id="{C05D52B9-1FA2-4E7C-8229-B09811A9013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5" name="Freeform 40">
              <a:extLst>
                <a:ext uri="{FF2B5EF4-FFF2-40B4-BE49-F238E27FC236}">
                  <a16:creationId xmlns:a16="http://schemas.microsoft.com/office/drawing/2014/main" id="{CC0A5575-2FB9-440F-B9A8-E0DDE1C37CE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6" name="Freeform 41">
              <a:extLst>
                <a:ext uri="{FF2B5EF4-FFF2-40B4-BE49-F238E27FC236}">
                  <a16:creationId xmlns:a16="http://schemas.microsoft.com/office/drawing/2014/main" id="{AFFCC88F-01DF-4DE1-8CD5-88631E30912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7" name="Freeform 42">
              <a:extLst>
                <a:ext uri="{FF2B5EF4-FFF2-40B4-BE49-F238E27FC236}">
                  <a16:creationId xmlns:a16="http://schemas.microsoft.com/office/drawing/2014/main" id="{33EEC40B-E2CD-4BAC-94D6-85B70714226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8" name="Freeform 43">
              <a:extLst>
                <a:ext uri="{FF2B5EF4-FFF2-40B4-BE49-F238E27FC236}">
                  <a16:creationId xmlns:a16="http://schemas.microsoft.com/office/drawing/2014/main" id="{3E0E9643-5C60-4933-BB1B-9A09057E723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9" name="Freeform 44">
              <a:extLst>
                <a:ext uri="{FF2B5EF4-FFF2-40B4-BE49-F238E27FC236}">
                  <a16:creationId xmlns:a16="http://schemas.microsoft.com/office/drawing/2014/main" id="{94F86E92-9EC7-437C-946B-31E7C1C4771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0" name="Rectangle 249">
              <a:extLst>
                <a:ext uri="{FF2B5EF4-FFF2-40B4-BE49-F238E27FC236}">
                  <a16:creationId xmlns:a16="http://schemas.microsoft.com/office/drawing/2014/main" id="{BE9A51BE-C514-46B5-ABA6-7E7C878F8E53}"/>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51" name="Freeform 46">
              <a:extLst>
                <a:ext uri="{FF2B5EF4-FFF2-40B4-BE49-F238E27FC236}">
                  <a16:creationId xmlns:a16="http://schemas.microsoft.com/office/drawing/2014/main" id="{8B255447-F0E9-4D96-A4B0-F9EDDE58A37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2" name="Freeform 47">
              <a:extLst>
                <a:ext uri="{FF2B5EF4-FFF2-40B4-BE49-F238E27FC236}">
                  <a16:creationId xmlns:a16="http://schemas.microsoft.com/office/drawing/2014/main" id="{AFAC5F3A-3BE7-489E-A848-498B9995F1D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3" name="Freeform 48">
              <a:extLst>
                <a:ext uri="{FF2B5EF4-FFF2-40B4-BE49-F238E27FC236}">
                  <a16:creationId xmlns:a16="http://schemas.microsoft.com/office/drawing/2014/main" id="{A974E7AA-5EF3-4817-B0AE-4C1A784EE9A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4" name="Freeform 49">
              <a:extLst>
                <a:ext uri="{FF2B5EF4-FFF2-40B4-BE49-F238E27FC236}">
                  <a16:creationId xmlns:a16="http://schemas.microsoft.com/office/drawing/2014/main" id="{8AA54AC1-3E87-49C0-A594-87829A2CFF3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5" name="Freeform 50">
              <a:extLst>
                <a:ext uri="{FF2B5EF4-FFF2-40B4-BE49-F238E27FC236}">
                  <a16:creationId xmlns:a16="http://schemas.microsoft.com/office/drawing/2014/main" id="{CC237789-73BC-4BD9-BFE8-1325FA4B522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6" name="Freeform 51">
              <a:extLst>
                <a:ext uri="{FF2B5EF4-FFF2-40B4-BE49-F238E27FC236}">
                  <a16:creationId xmlns:a16="http://schemas.microsoft.com/office/drawing/2014/main" id="{DCF4052D-CF62-47DC-991E-49D0BA908F7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7" name="Freeform 52">
              <a:extLst>
                <a:ext uri="{FF2B5EF4-FFF2-40B4-BE49-F238E27FC236}">
                  <a16:creationId xmlns:a16="http://schemas.microsoft.com/office/drawing/2014/main" id="{2ABD9104-C938-44F2-8622-8407A2593BB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8" name="Freeform 53">
              <a:extLst>
                <a:ext uri="{FF2B5EF4-FFF2-40B4-BE49-F238E27FC236}">
                  <a16:creationId xmlns:a16="http://schemas.microsoft.com/office/drawing/2014/main" id="{4AA18F60-3E86-4A5A-B82E-A79183ED363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9" name="Freeform 54">
              <a:extLst>
                <a:ext uri="{FF2B5EF4-FFF2-40B4-BE49-F238E27FC236}">
                  <a16:creationId xmlns:a16="http://schemas.microsoft.com/office/drawing/2014/main" id="{0F34C941-6196-4937-99E5-14AAD23F280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0" name="Freeform 55">
              <a:extLst>
                <a:ext uri="{FF2B5EF4-FFF2-40B4-BE49-F238E27FC236}">
                  <a16:creationId xmlns:a16="http://schemas.microsoft.com/office/drawing/2014/main" id="{60DB8A6C-23D7-4A88-BDCE-8FEC86A1230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1" name="Freeform 56">
              <a:extLst>
                <a:ext uri="{FF2B5EF4-FFF2-40B4-BE49-F238E27FC236}">
                  <a16:creationId xmlns:a16="http://schemas.microsoft.com/office/drawing/2014/main" id="{29F5F702-AEE6-4633-BB20-7A15C3A31FD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2" name="Freeform 57">
              <a:extLst>
                <a:ext uri="{FF2B5EF4-FFF2-40B4-BE49-F238E27FC236}">
                  <a16:creationId xmlns:a16="http://schemas.microsoft.com/office/drawing/2014/main" id="{F30C7A45-6890-4EA5-9F6B-E2AB4D04C57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3" name="Freeform 58">
              <a:extLst>
                <a:ext uri="{FF2B5EF4-FFF2-40B4-BE49-F238E27FC236}">
                  <a16:creationId xmlns:a16="http://schemas.microsoft.com/office/drawing/2014/main" id="{F31A7373-F68A-485D-95DC-B53ACC7B5F9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aphicFrame>
        <p:nvGraphicFramePr>
          <p:cNvPr id="200" name="Content Placeholder 2" descr="Smart Art">
            <a:extLst>
              <a:ext uri="{FF2B5EF4-FFF2-40B4-BE49-F238E27FC236}">
                <a16:creationId xmlns:a16="http://schemas.microsoft.com/office/drawing/2014/main" id="{C7094B13-F699-4785-845B-4DB18710A2F8}"/>
              </a:ext>
            </a:extLst>
          </p:cNvPr>
          <p:cNvGraphicFramePr>
            <a:graphicFrameLocks noGrp="1"/>
          </p:cNvGraphicFramePr>
          <p:nvPr>
            <p:ph idx="1"/>
            <p:extLst>
              <p:ext uri="{D42A27DB-BD31-4B8C-83A1-F6EECF244321}">
                <p14:modId xmlns:p14="http://schemas.microsoft.com/office/powerpoint/2010/main" val="2380060074"/>
              </p:ext>
            </p:extLst>
          </p:nvPr>
        </p:nvGraphicFramePr>
        <p:xfrm>
          <a:off x="7962518" y="2249487"/>
          <a:ext cx="3724657" cy="354171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026653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Two way mirror</a:t>
            </a:r>
            <a:endParaRPr lang="en-US" dirty="0"/>
          </a:p>
        </p:txBody>
      </p:sp>
      <p:pic>
        <p:nvPicPr>
          <p:cNvPr id="7" name="Content Placeholder 6" descr="two-way-mirror-film-applied-to-clear-glass-finished.jpg"/>
          <p:cNvPicPr>
            <a:picLocks noGrp="1" noChangeAspect="1"/>
          </p:cNvPicPr>
          <p:nvPr>
            <p:ph sz="half" idx="1"/>
          </p:nvPr>
        </p:nvPicPr>
        <p:blipFill>
          <a:blip r:embed="rId2"/>
          <a:stretch>
            <a:fillRect/>
          </a:stretch>
        </p:blipFill>
        <p:spPr>
          <a:xfrm>
            <a:off x="1219465" y="2249488"/>
            <a:ext cx="4722283" cy="3541712"/>
          </a:xfrm>
        </p:spPr>
      </p:pic>
      <p:sp>
        <p:nvSpPr>
          <p:cNvPr id="6" name="Content Placeholder 5"/>
          <p:cNvSpPr>
            <a:spLocks noGrp="1"/>
          </p:cNvSpPr>
          <p:nvPr>
            <p:ph sz="half" idx="2"/>
          </p:nvPr>
        </p:nvSpPr>
        <p:spPr/>
        <p:txBody>
          <a:bodyPr>
            <a:normAutofit fontScale="92500" lnSpcReduction="10000"/>
          </a:bodyPr>
          <a:lstStyle/>
          <a:p>
            <a:r>
              <a:rPr lang="en-US" dirty="0" smtClean="0"/>
              <a:t>A one-way mirror, also called two-way mirror, is a reciprocal mirror that is reflective on one side and transparent at the other. The perception of one-way transmission is achieved when one side of the mirror is brightly lit and the other side is dark. This allows viewing from the side that is lightened but not by the darkened side.</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TFT </a:t>
            </a:r>
            <a:r>
              <a:rPr lang="en-US" dirty="0" err="1" smtClean="0"/>
              <a:t>dIsplay</a:t>
            </a:r>
            <a:endParaRPr lang="en-US" dirty="0"/>
          </a:p>
        </p:txBody>
      </p:sp>
      <p:pic>
        <p:nvPicPr>
          <p:cNvPr id="5" name="Content Placeholder 4" descr="330px-TFT_Matrix.svg.png"/>
          <p:cNvPicPr>
            <a:picLocks noGrp="1" noChangeAspect="1"/>
          </p:cNvPicPr>
          <p:nvPr>
            <p:ph sz="half" idx="1"/>
          </p:nvPr>
        </p:nvPicPr>
        <p:blipFill>
          <a:blip r:embed="rId2"/>
          <a:stretch>
            <a:fillRect/>
          </a:stretch>
        </p:blipFill>
        <p:spPr>
          <a:xfrm>
            <a:off x="2248348" y="2688086"/>
            <a:ext cx="2589558" cy="2589558"/>
          </a:xfrm>
        </p:spPr>
      </p:pic>
      <p:sp>
        <p:nvSpPr>
          <p:cNvPr id="4" name="Content Placeholder 3"/>
          <p:cNvSpPr>
            <a:spLocks noGrp="1"/>
          </p:cNvSpPr>
          <p:nvPr>
            <p:ph sz="half" idx="2"/>
          </p:nvPr>
        </p:nvSpPr>
        <p:spPr/>
        <p:txBody>
          <a:bodyPr>
            <a:normAutofit fontScale="70000" lnSpcReduction="20000"/>
          </a:bodyPr>
          <a:lstStyle/>
          <a:p>
            <a:r>
              <a:rPr lang="en-US" dirty="0" smtClean="0"/>
              <a:t>A </a:t>
            </a:r>
            <a:r>
              <a:rPr lang="en-US" b="1" dirty="0" smtClean="0"/>
              <a:t>thin-film-transistor liquid-crystal display</a:t>
            </a:r>
            <a:r>
              <a:rPr lang="en-US" dirty="0" smtClean="0"/>
              <a:t> (</a:t>
            </a:r>
            <a:r>
              <a:rPr lang="en-US" b="1" dirty="0" smtClean="0"/>
              <a:t>TFT LCD</a:t>
            </a:r>
            <a:r>
              <a:rPr lang="en-US" dirty="0" smtClean="0"/>
              <a:t>) is a variant of a </a:t>
            </a:r>
            <a:r>
              <a:rPr lang="en-US" dirty="0" smtClean="0">
                <a:hlinkClick r:id="rId3" tooltip="Liquid-crystal display"/>
              </a:rPr>
              <a:t>liquid-crystal display</a:t>
            </a:r>
            <a:r>
              <a:rPr lang="en-US" dirty="0" smtClean="0"/>
              <a:t> (LCD) that uses </a:t>
            </a:r>
            <a:r>
              <a:rPr lang="en-US" dirty="0" smtClean="0">
                <a:hlinkClick r:id="rId4" tooltip="Thin-film transistor"/>
              </a:rPr>
              <a:t>thin-film-transistor</a:t>
            </a:r>
            <a:r>
              <a:rPr lang="en-US" dirty="0" smtClean="0"/>
              <a:t> (TFT) technology to improve image qualities such as addressability and contrast. A TFT LCD is an </a:t>
            </a:r>
            <a:r>
              <a:rPr lang="en-US" dirty="0" smtClean="0">
                <a:hlinkClick r:id="rId5" tooltip="Active matrix"/>
              </a:rPr>
              <a:t>active matrix</a:t>
            </a:r>
            <a:r>
              <a:rPr lang="en-US" dirty="0" smtClean="0"/>
              <a:t> LCD, in contrast to </a:t>
            </a:r>
            <a:r>
              <a:rPr lang="en-US" dirty="0" smtClean="0">
                <a:hlinkClick r:id="rId6" tooltip="Passive matrix"/>
              </a:rPr>
              <a:t>passive matrix</a:t>
            </a:r>
            <a:r>
              <a:rPr lang="en-US" dirty="0" smtClean="0"/>
              <a:t> LCDs or simple, direct-driven LCDs with a few segments. </a:t>
            </a:r>
          </a:p>
          <a:p>
            <a:r>
              <a:rPr lang="en-US" dirty="0" smtClean="0"/>
              <a:t>TFT LCDs are used in appliances including </a:t>
            </a:r>
            <a:r>
              <a:rPr lang="en-US" dirty="0" smtClean="0">
                <a:hlinkClick r:id="rId7" tooltip="Television set"/>
              </a:rPr>
              <a:t>television sets</a:t>
            </a:r>
            <a:r>
              <a:rPr lang="en-US" dirty="0" smtClean="0"/>
              <a:t>, </a:t>
            </a:r>
            <a:r>
              <a:rPr lang="en-US" dirty="0" smtClean="0">
                <a:hlinkClick r:id="rId8" tooltip="Computer monitor"/>
              </a:rPr>
              <a:t>computer monitors</a:t>
            </a:r>
            <a:r>
              <a:rPr lang="en-US" dirty="0" smtClean="0"/>
              <a:t>, </a:t>
            </a:r>
            <a:r>
              <a:rPr lang="en-US" dirty="0" smtClean="0">
                <a:hlinkClick r:id="rId9" tooltip="Mobile phone"/>
              </a:rPr>
              <a:t>mobile phones</a:t>
            </a:r>
            <a:r>
              <a:rPr lang="en-US" dirty="0" smtClean="0"/>
              <a:t>, handheld devices, </a:t>
            </a:r>
            <a:r>
              <a:rPr lang="en-US" dirty="0" smtClean="0">
                <a:hlinkClick r:id="rId10" tooltip="Video game"/>
              </a:rPr>
              <a:t>video game</a:t>
            </a:r>
            <a:r>
              <a:rPr lang="en-US" dirty="0" smtClean="0"/>
              <a:t> systems, </a:t>
            </a:r>
            <a:r>
              <a:rPr lang="en-US" dirty="0" smtClean="0">
                <a:hlinkClick r:id="rId11" tooltip="Personal digital assistant"/>
              </a:rPr>
              <a:t>personal digital assistants</a:t>
            </a:r>
            <a:r>
              <a:rPr lang="en-US" dirty="0" smtClean="0"/>
              <a:t>, </a:t>
            </a:r>
            <a:r>
              <a:rPr lang="en-US" dirty="0" smtClean="0">
                <a:hlinkClick r:id="rId12" tooltip="Navigation system"/>
              </a:rPr>
              <a:t>navigation systems</a:t>
            </a:r>
            <a:r>
              <a:rPr lang="en-US" dirty="0" smtClean="0"/>
              <a:t>, </a:t>
            </a:r>
            <a:r>
              <a:rPr lang="en-US" dirty="0" smtClean="0">
                <a:hlinkClick r:id="rId13" tooltip="Video projector"/>
              </a:rPr>
              <a:t>projectors</a:t>
            </a:r>
            <a:r>
              <a:rPr lang="en-US" dirty="0" smtClean="0"/>
              <a:t>,</a:t>
            </a:r>
            <a:r>
              <a:rPr lang="en-US" baseline="30000" dirty="0" smtClean="0">
                <a:hlinkClick r:id="rId14"/>
              </a:rPr>
              <a:t>[1]</a:t>
            </a:r>
            <a:r>
              <a:rPr lang="en-US" dirty="0" smtClean="0"/>
              <a:t> and </a:t>
            </a:r>
            <a:r>
              <a:rPr lang="en-US" dirty="0" smtClean="0">
                <a:hlinkClick r:id="rId15" tooltip="Car"/>
              </a:rPr>
              <a:t>car</a:t>
            </a:r>
            <a:r>
              <a:rPr lang="en-US" dirty="0" smtClean="0"/>
              <a:t> </a:t>
            </a:r>
            <a:r>
              <a:rPr lang="en-US" dirty="0" smtClean="0">
                <a:hlinkClick r:id="rId16" tooltip="Instrument clusters"/>
              </a:rPr>
              <a:t>instrument clusters</a:t>
            </a:r>
            <a:r>
              <a:rPr lang="en-US" dirty="0" smtClean="0"/>
              <a:t>.</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Raspberry pi 3</a:t>
            </a:r>
            <a:endParaRPr lang="en-US" dirty="0"/>
          </a:p>
        </p:txBody>
      </p:sp>
      <p:pic>
        <p:nvPicPr>
          <p:cNvPr id="5" name="Content Placeholder 4" descr="450px-Raspberry_Pi_3_B+_(39906369025).png"/>
          <p:cNvPicPr>
            <a:picLocks noGrp="1" noChangeAspect="1"/>
          </p:cNvPicPr>
          <p:nvPr>
            <p:ph sz="half" idx="1"/>
          </p:nvPr>
        </p:nvPicPr>
        <p:blipFill>
          <a:blip r:embed="rId2"/>
          <a:stretch>
            <a:fillRect/>
          </a:stretch>
        </p:blipFill>
        <p:spPr>
          <a:xfrm>
            <a:off x="1141413" y="2399635"/>
            <a:ext cx="4878387" cy="3241417"/>
          </a:xfrm>
        </p:spPr>
      </p:pic>
      <p:sp>
        <p:nvSpPr>
          <p:cNvPr id="4" name="Content Placeholder 3"/>
          <p:cNvSpPr>
            <a:spLocks noGrp="1"/>
          </p:cNvSpPr>
          <p:nvPr>
            <p:ph sz="half" idx="2"/>
          </p:nvPr>
        </p:nvSpPr>
        <p:spPr/>
        <p:txBody>
          <a:bodyPr>
            <a:normAutofit fontScale="62500" lnSpcReduction="20000"/>
          </a:bodyPr>
          <a:lstStyle/>
          <a:p>
            <a:pPr>
              <a:buNone/>
            </a:pPr>
            <a:r>
              <a:rPr lang="en-US" b="1" dirty="0" smtClean="0"/>
              <a:t>    Raspberry Pi</a:t>
            </a:r>
            <a:r>
              <a:rPr lang="en-US" dirty="0" smtClean="0"/>
              <a:t> is a series of small </a:t>
            </a:r>
            <a:r>
              <a:rPr lang="en-US" dirty="0" smtClean="0">
                <a:hlinkClick r:id="rId3" tooltip="Single-board computer"/>
              </a:rPr>
              <a:t>single-board computers</a:t>
            </a:r>
            <a:r>
              <a:rPr lang="en-US" dirty="0" smtClean="0"/>
              <a:t> developed in the </a:t>
            </a:r>
            <a:r>
              <a:rPr lang="en-US" dirty="0" smtClean="0">
                <a:hlinkClick r:id="rId4" tooltip="United Kingdom"/>
              </a:rPr>
              <a:t>United Kingdom</a:t>
            </a:r>
            <a:r>
              <a:rPr lang="en-US" dirty="0" smtClean="0"/>
              <a:t> by the </a:t>
            </a:r>
            <a:r>
              <a:rPr lang="en-US" dirty="0" smtClean="0">
                <a:hlinkClick r:id="rId5" tooltip="Raspberry Pi Foundation"/>
              </a:rPr>
              <a:t>Raspberry Pi Foundation</a:t>
            </a:r>
            <a:r>
              <a:rPr lang="en-US" dirty="0" smtClean="0"/>
              <a:t> to promote teaching of basic </a:t>
            </a:r>
            <a:r>
              <a:rPr lang="en-US" dirty="0" smtClean="0">
                <a:hlinkClick r:id="rId6" tooltip="Computer science"/>
              </a:rPr>
              <a:t>computer science</a:t>
            </a:r>
            <a:r>
              <a:rPr lang="en-US" dirty="0" smtClean="0"/>
              <a:t> in schools and in </a:t>
            </a:r>
            <a:r>
              <a:rPr lang="en-US" dirty="0" smtClean="0">
                <a:hlinkClick r:id="rId7" tooltip="Developing countries"/>
              </a:rPr>
              <a:t>developing </a:t>
            </a:r>
            <a:r>
              <a:rPr lang="en-US" dirty="0" smtClean="0"/>
              <a:t>countries. The original model became far more popular than anticipated, selling outside its </a:t>
            </a:r>
            <a:r>
              <a:rPr lang="en-US" dirty="0" smtClean="0">
                <a:hlinkClick r:id="rId8" tooltip="Target market"/>
              </a:rPr>
              <a:t>target market</a:t>
            </a:r>
            <a:r>
              <a:rPr lang="en-US" dirty="0" smtClean="0"/>
              <a:t> for uses such as </a:t>
            </a:r>
            <a:r>
              <a:rPr lang="en-US" dirty="0" smtClean="0">
                <a:hlinkClick r:id="rId9" tooltip="Robotics"/>
              </a:rPr>
              <a:t>robotics</a:t>
            </a:r>
            <a:r>
              <a:rPr lang="en-US" dirty="0" smtClean="0"/>
              <a:t>. It does not include peripherals (such as </a:t>
            </a:r>
            <a:r>
              <a:rPr lang="en-US" dirty="0" smtClean="0">
                <a:hlinkClick r:id="rId10" tooltip="Keyboard (computing)"/>
              </a:rPr>
              <a:t>keyboards</a:t>
            </a:r>
            <a:r>
              <a:rPr lang="en-US" dirty="0" smtClean="0"/>
              <a:t> and </a:t>
            </a:r>
            <a:r>
              <a:rPr lang="en-US" dirty="0" smtClean="0">
                <a:hlinkClick r:id="rId11" tooltip="Mouse (computing)"/>
              </a:rPr>
              <a:t>mice</a:t>
            </a:r>
            <a:r>
              <a:rPr lang="en-US" dirty="0" smtClean="0"/>
              <a:t>) and </a:t>
            </a:r>
            <a:r>
              <a:rPr lang="en-US" dirty="0" smtClean="0">
                <a:hlinkClick r:id="rId12" tooltip="Computer case"/>
              </a:rPr>
              <a:t>cases</a:t>
            </a:r>
            <a:r>
              <a:rPr lang="en-US" dirty="0" smtClean="0"/>
              <a:t>. However, some accessories have been included in several official and unofficial bundles</a:t>
            </a:r>
          </a:p>
          <a:p>
            <a:pPr>
              <a:buNone/>
            </a:pPr>
            <a:r>
              <a:rPr lang="en-US" dirty="0" smtClean="0">
                <a:hlinkClick r:id="rId13" tooltip="Central processing unit"/>
              </a:rPr>
              <a:t>     CPU</a:t>
            </a:r>
            <a:r>
              <a:rPr lang="en-US" dirty="0" smtClean="0"/>
              <a:t>1.4 </a:t>
            </a:r>
            <a:r>
              <a:rPr lang="en-US" dirty="0" smtClean="0">
                <a:hlinkClick r:id="rId14" tooltip="Hertz"/>
              </a:rPr>
              <a:t>GHz</a:t>
            </a:r>
            <a:r>
              <a:rPr lang="en-US" dirty="0" smtClean="0"/>
              <a:t> </a:t>
            </a:r>
            <a:r>
              <a:rPr lang="en-US" dirty="0" smtClean="0">
                <a:hlinkClick r:id="rId15" tooltip="64-bit computing"/>
              </a:rPr>
              <a:t>64</a:t>
            </a:r>
            <a:r>
              <a:rPr lang="en-US" dirty="0" smtClean="0"/>
              <a:t>/32-bit </a:t>
            </a:r>
            <a:r>
              <a:rPr lang="en-US" dirty="0" smtClean="0">
                <a:hlinkClick r:id="rId16" tooltip="Multi-core processor"/>
              </a:rPr>
              <a:t>quad-core</a:t>
            </a:r>
            <a:r>
              <a:rPr lang="en-US" dirty="0" smtClean="0"/>
              <a:t> </a:t>
            </a:r>
            <a:r>
              <a:rPr lang="en-US" dirty="0" smtClean="0">
                <a:hlinkClick r:id="rId17" tooltip="ARM Cortex-A53"/>
              </a:rPr>
              <a:t>ARM Cortex-A53</a:t>
            </a:r>
            <a:r>
              <a:rPr lang="en-US" dirty="0" smtClean="0"/>
              <a:t>Memory1 </a:t>
            </a:r>
            <a:r>
              <a:rPr lang="en-US" dirty="0" smtClean="0">
                <a:hlinkClick r:id="rId18" tooltip="Gibibyte"/>
              </a:rPr>
              <a:t>GB</a:t>
            </a:r>
            <a:r>
              <a:rPr lang="en-US" dirty="0" smtClean="0"/>
              <a:t> </a:t>
            </a:r>
            <a:r>
              <a:rPr lang="en-US" dirty="0" smtClean="0">
                <a:hlinkClick r:id="rId19" tooltip="Mobile DDR"/>
              </a:rPr>
              <a:t>LPDDR2</a:t>
            </a:r>
            <a:r>
              <a:rPr lang="en-US" dirty="0" smtClean="0"/>
              <a:t> </a:t>
            </a:r>
            <a:r>
              <a:rPr lang="en-US" dirty="0" smtClean="0">
                <a:hlinkClick r:id="rId20" tooltip="Random-access memory"/>
              </a:rPr>
              <a:t>RAM</a:t>
            </a:r>
            <a:r>
              <a:rPr lang="en-US" dirty="0" smtClean="0"/>
              <a:t> at 900 MHz</a:t>
            </a:r>
            <a:r>
              <a:rPr lang="en-US" baseline="30000" dirty="0" smtClean="0">
                <a:hlinkClick r:id="rId21"/>
              </a:rPr>
              <a:t>[3]</a:t>
            </a:r>
            <a:r>
              <a:rPr lang="en-US" dirty="0" err="1" smtClean="0"/>
              <a:t>Storage</a:t>
            </a:r>
            <a:r>
              <a:rPr lang="en-US" dirty="0" err="1" smtClean="0">
                <a:hlinkClick r:id="rId22" tooltip="MicroSDHC"/>
              </a:rPr>
              <a:t>MicroSDHC</a:t>
            </a:r>
            <a:r>
              <a:rPr lang="en-US" dirty="0" smtClean="0"/>
              <a:t> </a:t>
            </a:r>
            <a:r>
              <a:rPr lang="en-US" dirty="0" err="1" smtClean="0"/>
              <a:t>slotGraphics</a:t>
            </a:r>
            <a:r>
              <a:rPr lang="en-US" dirty="0" err="1" smtClean="0">
                <a:hlinkClick r:id="rId23" tooltip="Broadcom"/>
              </a:rPr>
              <a:t>Broadcom</a:t>
            </a:r>
            <a:r>
              <a:rPr lang="en-US" dirty="0" smtClean="0"/>
              <a:t> </a:t>
            </a:r>
            <a:r>
              <a:rPr lang="en-US" dirty="0" err="1" smtClean="0">
                <a:hlinkClick r:id="rId24" tooltip="VideoCore"/>
              </a:rPr>
              <a:t>VideoCore</a:t>
            </a:r>
            <a:r>
              <a:rPr lang="en-US" dirty="0" smtClean="0"/>
              <a:t> IV 300 MHz/400 MHzPower1.5 W</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BLOCK </a:t>
            </a:r>
            <a:r>
              <a:rPr lang="en-US" dirty="0" err="1" smtClean="0"/>
              <a:t>dIAGRAM</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23351" t="57346" r="24818" b="22467"/>
          <a:stretch/>
        </p:blipFill>
        <p:spPr>
          <a:xfrm>
            <a:off x="2190997" y="2552130"/>
            <a:ext cx="7997898" cy="2634019"/>
          </a:xfrm>
          <a:prstGeom prst="rect">
            <a:avLst/>
          </a:prstGeom>
        </p:spPr>
      </p:pic>
    </p:spTree>
    <p:extLst>
      <p:ext uri="{BB962C8B-B14F-4D97-AF65-F5344CB8AC3E}">
        <p14:creationId xmlns:p14="http://schemas.microsoft.com/office/powerpoint/2010/main" val="2836069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Wooden frame</a:t>
            </a:r>
            <a:endParaRPr lang="en-US" dirty="0"/>
          </a:p>
        </p:txBody>
      </p:sp>
      <p:pic>
        <p:nvPicPr>
          <p:cNvPr id="6" name="Content Placeholder 5" descr="WhatsApp Image 2019-05-01 at 11.22.48 AM.jpeg"/>
          <p:cNvPicPr>
            <a:picLocks noGrp="1" noChangeAspect="1"/>
          </p:cNvPicPr>
          <p:nvPr>
            <p:ph sz="half" idx="1"/>
          </p:nvPr>
        </p:nvPicPr>
        <p:blipFill>
          <a:blip r:embed="rId2"/>
          <a:stretch>
            <a:fillRect/>
          </a:stretch>
        </p:blipFill>
        <p:spPr>
          <a:xfrm>
            <a:off x="2252464" y="2249488"/>
            <a:ext cx="2656284" cy="3541712"/>
          </a:xfrm>
        </p:spPr>
      </p:pic>
      <p:sp>
        <p:nvSpPr>
          <p:cNvPr id="4" name="Content Placeholder 3"/>
          <p:cNvSpPr>
            <a:spLocks noGrp="1"/>
          </p:cNvSpPr>
          <p:nvPr>
            <p:ph sz="half" idx="2"/>
          </p:nvPr>
        </p:nvSpPr>
        <p:spPr/>
        <p:txBody>
          <a:bodyPr/>
          <a:lstStyle/>
          <a:p>
            <a:pPr>
              <a:buNone/>
            </a:pPr>
            <a:r>
              <a:rPr lang="en-US" dirty="0" smtClean="0"/>
              <a:t>Dimensions:</a:t>
            </a:r>
          </a:p>
          <a:p>
            <a:pPr>
              <a:buNone/>
            </a:pPr>
            <a:r>
              <a:rPr lang="en-US" dirty="0" smtClean="0"/>
              <a:t>Outside : 24x18inch</a:t>
            </a:r>
          </a:p>
          <a:p>
            <a:pPr>
              <a:buNone/>
            </a:pPr>
            <a:r>
              <a:rPr lang="en-US" dirty="0" smtClean="0"/>
              <a:t>Inside : 15inch diagonally</a:t>
            </a: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4F439-6F4E-4BCD-9A8D-B3943844CA21}"/>
              </a:ext>
            </a:extLst>
          </p:cNvPr>
          <p:cNvSpPr>
            <a:spLocks noGrp="1"/>
          </p:cNvSpPr>
          <p:nvPr>
            <p:ph type="title"/>
          </p:nvPr>
        </p:nvSpPr>
        <p:spPr>
          <a:xfrm>
            <a:off x="1141413" y="618518"/>
            <a:ext cx="9905998" cy="1478570"/>
          </a:xfrm>
        </p:spPr>
        <p:txBody>
          <a:bodyPr>
            <a:normAutofit/>
          </a:bodyPr>
          <a:lstStyle/>
          <a:p>
            <a:r>
              <a:rPr lang="en-US" dirty="0"/>
              <a:t>Process</a:t>
            </a:r>
          </a:p>
        </p:txBody>
      </p:sp>
      <p:graphicFrame>
        <p:nvGraphicFramePr>
          <p:cNvPr id="6" name="Content Placeholder 5" descr="Smart Art">
            <a:extLst>
              <a:ext uri="{FF2B5EF4-FFF2-40B4-BE49-F238E27FC236}">
                <a16:creationId xmlns:a16="http://schemas.microsoft.com/office/drawing/2014/main" id="{E693AFA8-6DE5-4AFA-9068-5150F8136EF0}"/>
              </a:ext>
            </a:extLst>
          </p:cNvPr>
          <p:cNvGraphicFramePr>
            <a:graphicFrameLocks noGrp="1"/>
          </p:cNvGraphicFramePr>
          <p:nvPr>
            <p:ph idx="1"/>
            <p:extLst>
              <p:ext uri="{D42A27DB-BD31-4B8C-83A1-F6EECF244321}">
                <p14:modId xmlns:p14="http://schemas.microsoft.com/office/powerpoint/2010/main" val="3207518688"/>
              </p:ext>
            </p:extLst>
          </p:nvPr>
        </p:nvGraphicFramePr>
        <p:xfrm>
          <a:off x="1141413" y="1692612"/>
          <a:ext cx="9906000" cy="49416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847898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Features &amp; Modules</a:t>
            </a:r>
            <a:endParaRPr lang="en-US" dirty="0"/>
          </a:p>
        </p:txBody>
      </p:sp>
      <p:sp>
        <p:nvSpPr>
          <p:cNvPr id="3" name="Content Placeholder 2"/>
          <p:cNvSpPr>
            <a:spLocks noGrp="1"/>
          </p:cNvSpPr>
          <p:nvPr>
            <p:ph idx="1"/>
          </p:nvPr>
        </p:nvSpPr>
        <p:spPr/>
        <p:txBody>
          <a:bodyPr>
            <a:normAutofit fontScale="55000" lnSpcReduction="20000"/>
          </a:bodyPr>
          <a:lstStyle/>
          <a:p>
            <a:pPr fontAlgn="base"/>
            <a:r>
              <a:rPr lang="en-US" dirty="0" smtClean="0"/>
              <a:t> </a:t>
            </a:r>
            <a:r>
              <a:rPr lang="en-US" dirty="0" smtClean="0">
                <a:hlinkClick r:id="rId2"/>
              </a:rPr>
              <a:t>MMM-</a:t>
            </a:r>
            <a:r>
              <a:rPr lang="en-US" dirty="0" err="1" smtClean="0">
                <a:hlinkClick r:id="rId2"/>
              </a:rPr>
              <a:t>Scrobbler</a:t>
            </a:r>
            <a:r>
              <a:rPr lang="en-US" dirty="0" smtClean="0"/>
              <a:t> – Displays the music you are currently listening to, if you are using last.fm (Which I recommend as a data nerd)</a:t>
            </a:r>
          </a:p>
          <a:p>
            <a:pPr fontAlgn="base"/>
            <a:r>
              <a:rPr lang="en-US" dirty="0" smtClean="0"/>
              <a:t> </a:t>
            </a:r>
            <a:r>
              <a:rPr lang="en-US" dirty="0" smtClean="0">
                <a:hlinkClick r:id="rId3"/>
              </a:rPr>
              <a:t>MMM-</a:t>
            </a:r>
            <a:r>
              <a:rPr lang="en-US" dirty="0" err="1" smtClean="0">
                <a:hlinkClick r:id="rId3"/>
              </a:rPr>
              <a:t>AlexaPi</a:t>
            </a:r>
            <a:r>
              <a:rPr lang="en-US" dirty="0" smtClean="0"/>
              <a:t> / </a:t>
            </a:r>
            <a:r>
              <a:rPr lang="en-US" dirty="0" smtClean="0">
                <a:hlinkClick r:id="rId4"/>
              </a:rPr>
              <a:t>MMM-Awesome-</a:t>
            </a:r>
            <a:r>
              <a:rPr lang="en-US" dirty="0" err="1" smtClean="0">
                <a:hlinkClick r:id="rId4"/>
              </a:rPr>
              <a:t>Alexa</a:t>
            </a:r>
            <a:r>
              <a:rPr lang="en-US" dirty="0" smtClean="0"/>
              <a:t> – Make your mirror even more awesome by integrating it with Amazon’s </a:t>
            </a:r>
            <a:r>
              <a:rPr lang="en-US" dirty="0" err="1" smtClean="0"/>
              <a:t>Alexa</a:t>
            </a:r>
            <a:r>
              <a:rPr lang="en-US" dirty="0" smtClean="0"/>
              <a:t> voice assistant</a:t>
            </a:r>
          </a:p>
          <a:p>
            <a:pPr fontAlgn="base"/>
            <a:r>
              <a:rPr lang="en-US" dirty="0" smtClean="0"/>
              <a:t> </a:t>
            </a:r>
            <a:r>
              <a:rPr lang="en-US" dirty="0" smtClean="0">
                <a:hlinkClick r:id="rId5"/>
              </a:rPr>
              <a:t>Phone notifications</a:t>
            </a:r>
            <a:r>
              <a:rPr lang="en-US" dirty="0" smtClean="0"/>
              <a:t> – Show your phone notifications on your mirror.</a:t>
            </a:r>
          </a:p>
          <a:p>
            <a:pPr fontAlgn="base"/>
            <a:r>
              <a:rPr lang="en-US" dirty="0" smtClean="0"/>
              <a:t> </a:t>
            </a:r>
            <a:r>
              <a:rPr lang="en-US" dirty="0" smtClean="0">
                <a:hlinkClick r:id="rId6"/>
              </a:rPr>
              <a:t>MMM-Remote Control</a:t>
            </a:r>
            <a:r>
              <a:rPr lang="en-US" dirty="0" smtClean="0"/>
              <a:t> – Control your magic mirror through a web interface on your laptop or </a:t>
            </a:r>
            <a:r>
              <a:rPr lang="en-US" dirty="0" err="1" smtClean="0"/>
              <a:t>smartphone</a:t>
            </a:r>
            <a:r>
              <a:rPr lang="en-US" dirty="0" smtClean="0"/>
              <a:t>. Very handy!</a:t>
            </a:r>
          </a:p>
          <a:p>
            <a:pPr fontAlgn="base"/>
            <a:r>
              <a:rPr lang="en-US" dirty="0" smtClean="0"/>
              <a:t> </a:t>
            </a:r>
            <a:r>
              <a:rPr lang="en-US" dirty="0" smtClean="0">
                <a:hlinkClick r:id="rId7"/>
              </a:rPr>
              <a:t>MMM-PIR-Sensor</a:t>
            </a:r>
            <a:r>
              <a:rPr lang="en-US" dirty="0" smtClean="0"/>
              <a:t> – Put your mirror to sleep if there is no motion detected. You’ll need to buy a PIR sensor module and hook it up to your pi. You can find these dirt cheap online. Here are a couple of options:</a:t>
            </a:r>
          </a:p>
          <a:p>
            <a:pPr fontAlgn="base">
              <a:buNone/>
            </a:pPr>
            <a:r>
              <a:rPr lang="en-US" dirty="0" smtClean="0">
                <a:hlinkClick r:id="rId8"/>
              </a:rPr>
              <a:t>	HC-SR501 </a:t>
            </a:r>
            <a:r>
              <a:rPr lang="en-US" dirty="0" err="1" smtClean="0">
                <a:hlinkClick r:id="rId8"/>
              </a:rPr>
              <a:t>Pir</a:t>
            </a:r>
            <a:r>
              <a:rPr lang="en-US" dirty="0" smtClean="0">
                <a:hlinkClick r:id="rId8"/>
              </a:rPr>
              <a:t> Motion IR Sensor Module</a:t>
            </a:r>
            <a:endParaRPr lang="en-US" dirty="0" smtClean="0"/>
          </a:p>
          <a:p>
            <a:pPr fontAlgn="base">
              <a:buNone/>
            </a:pPr>
            <a:r>
              <a:rPr lang="en-US" dirty="0" smtClean="0">
                <a:hlinkClick r:id="rId9"/>
              </a:rPr>
              <a:t>	</a:t>
            </a:r>
            <a:r>
              <a:rPr lang="en-US" dirty="0" err="1" smtClean="0">
                <a:hlinkClick r:id="rId9"/>
              </a:rPr>
              <a:t>Adafruit</a:t>
            </a:r>
            <a:r>
              <a:rPr lang="en-US" dirty="0" smtClean="0">
                <a:hlinkClick r:id="rId9"/>
              </a:rPr>
              <a:t> PIR Motion Sensor</a:t>
            </a:r>
            <a:endParaRPr lang="en-US" dirty="0" smtClean="0"/>
          </a:p>
          <a:p>
            <a:pPr fontAlgn="base"/>
            <a:r>
              <a:rPr lang="en-US" dirty="0" smtClean="0"/>
              <a:t> </a:t>
            </a:r>
            <a:r>
              <a:rPr lang="en-US" dirty="0" smtClean="0">
                <a:hlinkClick r:id="rId10"/>
              </a:rPr>
              <a:t>MMM-Admin Interface</a:t>
            </a:r>
            <a:r>
              <a:rPr lang="en-US" dirty="0" smtClean="0"/>
              <a:t> – Gives you a very nice looking web app to control you mirror. It’s similar to the Remote control module but a bit more robust</a:t>
            </a:r>
          </a:p>
          <a:p>
            <a:pPr>
              <a:buNone/>
            </a:pPr>
            <a:endParaRPr lang="en-US"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Theme07_Circuit_SL_v7</Template>
  <TotalTime>0</TotalTime>
  <Words>348</Words>
  <Application>Microsoft Office PowerPoint</Application>
  <PresentationFormat>Widescreen</PresentationFormat>
  <Paragraphs>37</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Trebuchet MS</vt:lpstr>
      <vt:lpstr>Tw Cen MT</vt:lpstr>
      <vt:lpstr>Circuit</vt:lpstr>
      <vt:lpstr>SMART MIRROR using raspberry pi</vt:lpstr>
      <vt:lpstr>Main Components</vt:lpstr>
      <vt:lpstr>Two way mirror</vt:lpstr>
      <vt:lpstr>TFT dIsplay</vt:lpstr>
      <vt:lpstr>Raspberry pi 3</vt:lpstr>
      <vt:lpstr>BLOCK dIAGRAM</vt:lpstr>
      <vt:lpstr>Wooden frame</vt:lpstr>
      <vt:lpstr>Process</vt:lpstr>
      <vt:lpstr>Features &amp; Modules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2019-02-05T20:52:06Z</dcterms:created>
  <dcterms:modified xsi:type="dcterms:W3CDTF">2019-05-31T06:01:02Z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2019-02-05T20:52:11.5792217Z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cda38147-025f-4e6b-a5f4-10dfd7a649a0</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